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66FF"/>
    <a:srgbClr val="FF0000"/>
    <a:srgbClr val="0066CC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盾、シールドのイラスト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B93A6E-092E-4560-9AF8-97A50489C089}"/>
              </a:ext>
            </a:extLst>
          </p:cNvPr>
          <p:cNvGrpSpPr/>
          <p:nvPr/>
        </p:nvGrpSpPr>
        <p:grpSpPr>
          <a:xfrm>
            <a:off x="1075196" y="4136803"/>
            <a:ext cx="1909672" cy="2142322"/>
            <a:chOff x="935816" y="4051723"/>
            <a:chExt cx="1993515" cy="2236383"/>
          </a:xfrm>
        </p:grpSpPr>
        <p:sp>
          <p:nvSpPr>
            <p:cNvPr id="4" name="矢印: 五方向 3">
              <a:extLst>
                <a:ext uri="{FF2B5EF4-FFF2-40B4-BE49-F238E27FC236}">
                  <a16:creationId xmlns:a16="http://schemas.microsoft.com/office/drawing/2014/main" id="{EE0A4C9A-7FE7-4FCA-8669-4B72E04DC59A}"/>
                </a:ext>
              </a:extLst>
            </p:cNvPr>
            <p:cNvSpPr/>
            <p:nvPr/>
          </p:nvSpPr>
          <p:spPr>
            <a:xfrm rot="5400000">
              <a:off x="814382" y="4173157"/>
              <a:ext cx="2236383" cy="1993515"/>
            </a:xfrm>
            <a:prstGeom prst="homePlate">
              <a:avLst>
                <a:gd name="adj" fmla="val 38718"/>
              </a:avLst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" name="矢印: 五方向 4">
              <a:extLst>
                <a:ext uri="{FF2B5EF4-FFF2-40B4-BE49-F238E27FC236}">
                  <a16:creationId xmlns:a16="http://schemas.microsoft.com/office/drawing/2014/main" id="{539001B5-039B-4DE0-BD61-8CA073943EF2}"/>
                </a:ext>
              </a:extLst>
            </p:cNvPr>
            <p:cNvSpPr/>
            <p:nvPr/>
          </p:nvSpPr>
          <p:spPr>
            <a:xfrm rot="5400000">
              <a:off x="964048" y="4281950"/>
              <a:ext cx="1934462" cy="1724383"/>
            </a:xfrm>
            <a:prstGeom prst="homePlate">
              <a:avLst>
                <a:gd name="adj" fmla="val 38718"/>
              </a:avLst>
            </a:prstGeom>
            <a:gradFill flip="none" rotWithShape="1">
              <a:gsLst>
                <a:gs pos="48000">
                  <a:schemeClr val="tx1">
                    <a:lumMod val="50000"/>
                    <a:lumOff val="50000"/>
                  </a:schemeClr>
                </a:gs>
                <a:gs pos="52000">
                  <a:schemeClr val="tx1">
                    <a:lumMod val="75000"/>
                    <a:lumOff val="2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5DA9C10-F753-43B1-A1C7-27440D5BBA4A}"/>
                </a:ext>
              </a:extLst>
            </p:cNvPr>
            <p:cNvGrpSpPr/>
            <p:nvPr/>
          </p:nvGrpSpPr>
          <p:grpSpPr>
            <a:xfrm>
              <a:off x="1190294" y="4404787"/>
              <a:ext cx="1481971" cy="1176629"/>
              <a:chOff x="2808038" y="4412863"/>
              <a:chExt cx="1429703" cy="113513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CBD0151-2556-43B3-BBDE-94B7B07AE34F}"/>
                  </a:ext>
                </a:extLst>
              </p:cNvPr>
              <p:cNvSpPr/>
              <p:nvPr/>
            </p:nvSpPr>
            <p:spPr>
              <a:xfrm>
                <a:off x="2808038" y="4864728"/>
                <a:ext cx="1429703" cy="397305"/>
              </a:xfrm>
              <a:custGeom>
                <a:avLst/>
                <a:gdLst>
                  <a:gd name="connsiteX0" fmla="*/ 122383 w 1429703"/>
                  <a:gd name="connsiteY0" fmla="*/ 0 h 397305"/>
                  <a:gd name="connsiteX1" fmla="*/ 172789 w 1429703"/>
                  <a:gd name="connsiteY1" fmla="*/ 0 h 397305"/>
                  <a:gd name="connsiteX2" fmla="*/ 227488 w 1429703"/>
                  <a:gd name="connsiteY2" fmla="*/ 0 h 397305"/>
                  <a:gd name="connsiteX3" fmla="*/ 280355 w 1429703"/>
                  <a:gd name="connsiteY3" fmla="*/ 0 h 397305"/>
                  <a:gd name="connsiteX4" fmla="*/ 333505 w 1429703"/>
                  <a:gd name="connsiteY4" fmla="*/ 0 h 397305"/>
                  <a:gd name="connsiteX5" fmla="*/ 387420 w 1429703"/>
                  <a:gd name="connsiteY5" fmla="*/ 0 h 397305"/>
                  <a:gd name="connsiteX6" fmla="*/ 437826 w 1429703"/>
                  <a:gd name="connsiteY6" fmla="*/ 0 h 397305"/>
                  <a:gd name="connsiteX7" fmla="*/ 487031 w 1429703"/>
                  <a:gd name="connsiteY7" fmla="*/ 0 h 397305"/>
                  <a:gd name="connsiteX8" fmla="*/ 492525 w 1429703"/>
                  <a:gd name="connsiteY8" fmla="*/ 0 h 397305"/>
                  <a:gd name="connsiteX9" fmla="*/ 537437 w 1429703"/>
                  <a:gd name="connsiteY9" fmla="*/ 0 h 397305"/>
                  <a:gd name="connsiteX10" fmla="*/ 572531 w 1429703"/>
                  <a:gd name="connsiteY10" fmla="*/ 0 h 397305"/>
                  <a:gd name="connsiteX11" fmla="*/ 592136 w 1429703"/>
                  <a:gd name="connsiteY11" fmla="*/ 0 h 397305"/>
                  <a:gd name="connsiteX12" fmla="*/ 627231 w 1429703"/>
                  <a:gd name="connsiteY12" fmla="*/ 0 h 397305"/>
                  <a:gd name="connsiteX13" fmla="*/ 645002 w 1429703"/>
                  <a:gd name="connsiteY13" fmla="*/ 0 h 397305"/>
                  <a:gd name="connsiteX14" fmla="*/ 677637 w 1429703"/>
                  <a:gd name="connsiteY14" fmla="*/ 0 h 397305"/>
                  <a:gd name="connsiteX15" fmla="*/ 698153 w 1429703"/>
                  <a:gd name="connsiteY15" fmla="*/ 0 h 397305"/>
                  <a:gd name="connsiteX16" fmla="*/ 731550 w 1429703"/>
                  <a:gd name="connsiteY16" fmla="*/ 0 h 397305"/>
                  <a:gd name="connsiteX17" fmla="*/ 752067 w 1429703"/>
                  <a:gd name="connsiteY17" fmla="*/ 0 h 397305"/>
                  <a:gd name="connsiteX18" fmla="*/ 784701 w 1429703"/>
                  <a:gd name="connsiteY18" fmla="*/ 0 h 397305"/>
                  <a:gd name="connsiteX19" fmla="*/ 802473 w 1429703"/>
                  <a:gd name="connsiteY19" fmla="*/ 0 h 397305"/>
                  <a:gd name="connsiteX20" fmla="*/ 837567 w 1429703"/>
                  <a:gd name="connsiteY20" fmla="*/ 0 h 397305"/>
                  <a:gd name="connsiteX21" fmla="*/ 857172 w 1429703"/>
                  <a:gd name="connsiteY21" fmla="*/ 0 h 397305"/>
                  <a:gd name="connsiteX22" fmla="*/ 892266 w 1429703"/>
                  <a:gd name="connsiteY22" fmla="*/ 0 h 397305"/>
                  <a:gd name="connsiteX23" fmla="*/ 937178 w 1429703"/>
                  <a:gd name="connsiteY23" fmla="*/ 0 h 397305"/>
                  <a:gd name="connsiteX24" fmla="*/ 942672 w 1429703"/>
                  <a:gd name="connsiteY24" fmla="*/ 0 h 397305"/>
                  <a:gd name="connsiteX25" fmla="*/ 991878 w 1429703"/>
                  <a:gd name="connsiteY25" fmla="*/ 0 h 397305"/>
                  <a:gd name="connsiteX26" fmla="*/ 1042284 w 1429703"/>
                  <a:gd name="connsiteY26" fmla="*/ 0 h 397305"/>
                  <a:gd name="connsiteX27" fmla="*/ 1096198 w 1429703"/>
                  <a:gd name="connsiteY27" fmla="*/ 0 h 397305"/>
                  <a:gd name="connsiteX28" fmla="*/ 1149349 w 1429703"/>
                  <a:gd name="connsiteY28" fmla="*/ 0 h 397305"/>
                  <a:gd name="connsiteX29" fmla="*/ 1202215 w 1429703"/>
                  <a:gd name="connsiteY29" fmla="*/ 0 h 397305"/>
                  <a:gd name="connsiteX30" fmla="*/ 1256914 w 1429703"/>
                  <a:gd name="connsiteY30" fmla="*/ 0 h 397305"/>
                  <a:gd name="connsiteX31" fmla="*/ 1307320 w 1429703"/>
                  <a:gd name="connsiteY31" fmla="*/ 0 h 397305"/>
                  <a:gd name="connsiteX32" fmla="*/ 1429703 w 1429703"/>
                  <a:gd name="connsiteY32" fmla="*/ 121756 h 397305"/>
                  <a:gd name="connsiteX33" fmla="*/ 1429703 w 1429703"/>
                  <a:gd name="connsiteY33" fmla="*/ 327494 h 397305"/>
                  <a:gd name="connsiteX34" fmla="*/ 1420086 w 1429703"/>
                  <a:gd name="connsiteY34" fmla="*/ 374887 h 397305"/>
                  <a:gd name="connsiteX35" fmla="*/ 1404893 w 1429703"/>
                  <a:gd name="connsiteY35" fmla="*/ 397305 h 397305"/>
                  <a:gd name="connsiteX36" fmla="*/ 1404893 w 1429703"/>
                  <a:gd name="connsiteY36" fmla="*/ 165172 h 397305"/>
                  <a:gd name="connsiteX37" fmla="*/ 1395990 w 1429703"/>
                  <a:gd name="connsiteY37" fmla="*/ 121303 h 397305"/>
                  <a:gd name="connsiteX38" fmla="*/ 1372031 w 1429703"/>
                  <a:gd name="connsiteY38" fmla="*/ 85950 h 397305"/>
                  <a:gd name="connsiteX39" fmla="*/ 1379297 w 1429703"/>
                  <a:gd name="connsiteY39" fmla="*/ 121756 h 397305"/>
                  <a:gd name="connsiteX40" fmla="*/ 1379297 w 1429703"/>
                  <a:gd name="connsiteY40" fmla="*/ 327494 h 397305"/>
                  <a:gd name="connsiteX41" fmla="*/ 1369680 w 1429703"/>
                  <a:gd name="connsiteY41" fmla="*/ 374887 h 397305"/>
                  <a:gd name="connsiteX42" fmla="*/ 1354487 w 1429703"/>
                  <a:gd name="connsiteY42" fmla="*/ 397305 h 397305"/>
                  <a:gd name="connsiteX43" fmla="*/ 1354487 w 1429703"/>
                  <a:gd name="connsiteY43" fmla="*/ 165172 h 397305"/>
                  <a:gd name="connsiteX44" fmla="*/ 1321306 w 1429703"/>
                  <a:gd name="connsiteY44" fmla="*/ 85479 h 397305"/>
                  <a:gd name="connsiteX45" fmla="*/ 1316595 w 1429703"/>
                  <a:gd name="connsiteY45" fmla="*/ 82319 h 397305"/>
                  <a:gd name="connsiteX46" fmla="*/ 1324598 w 1429703"/>
                  <a:gd name="connsiteY46" fmla="*/ 121756 h 397305"/>
                  <a:gd name="connsiteX47" fmla="*/ 1324598 w 1429703"/>
                  <a:gd name="connsiteY47" fmla="*/ 327494 h 397305"/>
                  <a:gd name="connsiteX48" fmla="*/ 1314980 w 1429703"/>
                  <a:gd name="connsiteY48" fmla="*/ 374887 h 397305"/>
                  <a:gd name="connsiteX49" fmla="*/ 1299787 w 1429703"/>
                  <a:gd name="connsiteY49" fmla="*/ 397305 h 397305"/>
                  <a:gd name="connsiteX50" fmla="*/ 1299787 w 1429703"/>
                  <a:gd name="connsiteY50" fmla="*/ 165172 h 397305"/>
                  <a:gd name="connsiteX51" fmla="*/ 1266606 w 1429703"/>
                  <a:gd name="connsiteY51" fmla="*/ 85479 h 397305"/>
                  <a:gd name="connsiteX52" fmla="*/ 1264018 w 1429703"/>
                  <a:gd name="connsiteY52" fmla="*/ 83743 h 397305"/>
                  <a:gd name="connsiteX53" fmla="*/ 1271732 w 1429703"/>
                  <a:gd name="connsiteY53" fmla="*/ 121756 h 397305"/>
                  <a:gd name="connsiteX54" fmla="*/ 1271732 w 1429703"/>
                  <a:gd name="connsiteY54" fmla="*/ 327494 h 397305"/>
                  <a:gd name="connsiteX55" fmla="*/ 1262114 w 1429703"/>
                  <a:gd name="connsiteY55" fmla="*/ 374887 h 397305"/>
                  <a:gd name="connsiteX56" fmla="*/ 1246921 w 1429703"/>
                  <a:gd name="connsiteY56" fmla="*/ 397305 h 397305"/>
                  <a:gd name="connsiteX57" fmla="*/ 1246921 w 1429703"/>
                  <a:gd name="connsiteY57" fmla="*/ 165172 h 397305"/>
                  <a:gd name="connsiteX58" fmla="*/ 1213740 w 1429703"/>
                  <a:gd name="connsiteY58" fmla="*/ 85479 h 397305"/>
                  <a:gd name="connsiteX59" fmla="*/ 1210822 w 1429703"/>
                  <a:gd name="connsiteY59" fmla="*/ 83522 h 397305"/>
                  <a:gd name="connsiteX60" fmla="*/ 1218581 w 1429703"/>
                  <a:gd name="connsiteY60" fmla="*/ 121756 h 397305"/>
                  <a:gd name="connsiteX61" fmla="*/ 1218581 w 1429703"/>
                  <a:gd name="connsiteY61" fmla="*/ 327494 h 397305"/>
                  <a:gd name="connsiteX62" fmla="*/ 1208963 w 1429703"/>
                  <a:gd name="connsiteY62" fmla="*/ 374887 h 397305"/>
                  <a:gd name="connsiteX63" fmla="*/ 1193770 w 1429703"/>
                  <a:gd name="connsiteY63" fmla="*/ 397305 h 397305"/>
                  <a:gd name="connsiteX64" fmla="*/ 1193770 w 1429703"/>
                  <a:gd name="connsiteY64" fmla="*/ 165172 h 397305"/>
                  <a:gd name="connsiteX65" fmla="*/ 1160589 w 1429703"/>
                  <a:gd name="connsiteY65" fmla="*/ 85479 h 397305"/>
                  <a:gd name="connsiteX66" fmla="*/ 1156788 w 1429703"/>
                  <a:gd name="connsiteY66" fmla="*/ 82929 h 397305"/>
                  <a:gd name="connsiteX67" fmla="*/ 1164667 w 1429703"/>
                  <a:gd name="connsiteY67" fmla="*/ 121756 h 397305"/>
                  <a:gd name="connsiteX68" fmla="*/ 1164667 w 1429703"/>
                  <a:gd name="connsiteY68" fmla="*/ 327494 h 397305"/>
                  <a:gd name="connsiteX69" fmla="*/ 1155050 w 1429703"/>
                  <a:gd name="connsiteY69" fmla="*/ 374887 h 397305"/>
                  <a:gd name="connsiteX70" fmla="*/ 1139857 w 1429703"/>
                  <a:gd name="connsiteY70" fmla="*/ 397305 h 397305"/>
                  <a:gd name="connsiteX71" fmla="*/ 1139857 w 1429703"/>
                  <a:gd name="connsiteY71" fmla="*/ 165172 h 397305"/>
                  <a:gd name="connsiteX72" fmla="*/ 1120509 w 1429703"/>
                  <a:gd name="connsiteY72" fmla="*/ 102159 h 397305"/>
                  <a:gd name="connsiteX73" fmla="*/ 1108246 w 1429703"/>
                  <a:gd name="connsiteY73" fmla="*/ 92112 h 397305"/>
                  <a:gd name="connsiteX74" fmla="*/ 1114261 w 1429703"/>
                  <a:gd name="connsiteY74" fmla="*/ 121756 h 397305"/>
                  <a:gd name="connsiteX75" fmla="*/ 1114261 w 1429703"/>
                  <a:gd name="connsiteY75" fmla="*/ 327494 h 397305"/>
                  <a:gd name="connsiteX76" fmla="*/ 1104644 w 1429703"/>
                  <a:gd name="connsiteY76" fmla="*/ 374887 h 397305"/>
                  <a:gd name="connsiteX77" fmla="*/ 1089451 w 1429703"/>
                  <a:gd name="connsiteY77" fmla="*/ 397305 h 397305"/>
                  <a:gd name="connsiteX78" fmla="*/ 1089451 w 1429703"/>
                  <a:gd name="connsiteY78" fmla="*/ 165172 h 397305"/>
                  <a:gd name="connsiteX79" fmla="*/ 1056270 w 1429703"/>
                  <a:gd name="connsiteY79" fmla="*/ 85479 h 397305"/>
                  <a:gd name="connsiteX80" fmla="*/ 1051559 w 1429703"/>
                  <a:gd name="connsiteY80" fmla="*/ 82319 h 397305"/>
                  <a:gd name="connsiteX81" fmla="*/ 1059562 w 1429703"/>
                  <a:gd name="connsiteY81" fmla="*/ 121756 h 397305"/>
                  <a:gd name="connsiteX82" fmla="*/ 1059562 w 1429703"/>
                  <a:gd name="connsiteY82" fmla="*/ 327494 h 397305"/>
                  <a:gd name="connsiteX83" fmla="*/ 1049944 w 1429703"/>
                  <a:gd name="connsiteY83" fmla="*/ 374887 h 397305"/>
                  <a:gd name="connsiteX84" fmla="*/ 1034751 w 1429703"/>
                  <a:gd name="connsiteY84" fmla="*/ 397305 h 397305"/>
                  <a:gd name="connsiteX85" fmla="*/ 1034751 w 1429703"/>
                  <a:gd name="connsiteY85" fmla="*/ 165172 h 397305"/>
                  <a:gd name="connsiteX86" fmla="*/ 921465 w 1429703"/>
                  <a:gd name="connsiteY86" fmla="*/ 52469 h 397305"/>
                  <a:gd name="connsiteX87" fmla="*/ 892266 w 1429703"/>
                  <a:gd name="connsiteY87" fmla="*/ 52469 h 397305"/>
                  <a:gd name="connsiteX88" fmla="*/ 857172 w 1429703"/>
                  <a:gd name="connsiteY88" fmla="*/ 52469 h 397305"/>
                  <a:gd name="connsiteX89" fmla="*/ 837567 w 1429703"/>
                  <a:gd name="connsiteY89" fmla="*/ 52469 h 397305"/>
                  <a:gd name="connsiteX90" fmla="*/ 802473 w 1429703"/>
                  <a:gd name="connsiteY90" fmla="*/ 52469 h 397305"/>
                  <a:gd name="connsiteX91" fmla="*/ 784701 w 1429703"/>
                  <a:gd name="connsiteY91" fmla="*/ 52469 h 397305"/>
                  <a:gd name="connsiteX92" fmla="*/ 752067 w 1429703"/>
                  <a:gd name="connsiteY92" fmla="*/ 52469 h 397305"/>
                  <a:gd name="connsiteX93" fmla="*/ 731550 w 1429703"/>
                  <a:gd name="connsiteY93" fmla="*/ 52469 h 397305"/>
                  <a:gd name="connsiteX94" fmla="*/ 698153 w 1429703"/>
                  <a:gd name="connsiteY94" fmla="*/ 52469 h 397305"/>
                  <a:gd name="connsiteX95" fmla="*/ 677637 w 1429703"/>
                  <a:gd name="connsiteY95" fmla="*/ 52469 h 397305"/>
                  <a:gd name="connsiteX96" fmla="*/ 645002 w 1429703"/>
                  <a:gd name="connsiteY96" fmla="*/ 52469 h 397305"/>
                  <a:gd name="connsiteX97" fmla="*/ 627231 w 1429703"/>
                  <a:gd name="connsiteY97" fmla="*/ 52469 h 397305"/>
                  <a:gd name="connsiteX98" fmla="*/ 592136 w 1429703"/>
                  <a:gd name="connsiteY98" fmla="*/ 52469 h 397305"/>
                  <a:gd name="connsiteX99" fmla="*/ 572531 w 1429703"/>
                  <a:gd name="connsiteY99" fmla="*/ 52469 h 397305"/>
                  <a:gd name="connsiteX100" fmla="*/ 537437 w 1429703"/>
                  <a:gd name="connsiteY100" fmla="*/ 52469 h 397305"/>
                  <a:gd name="connsiteX101" fmla="*/ 508238 w 1429703"/>
                  <a:gd name="connsiteY101" fmla="*/ 52469 h 397305"/>
                  <a:gd name="connsiteX102" fmla="*/ 394953 w 1429703"/>
                  <a:gd name="connsiteY102" fmla="*/ 165172 h 397305"/>
                  <a:gd name="connsiteX103" fmla="*/ 394953 w 1429703"/>
                  <a:gd name="connsiteY103" fmla="*/ 397305 h 397305"/>
                  <a:gd name="connsiteX104" fmla="*/ 379759 w 1429703"/>
                  <a:gd name="connsiteY104" fmla="*/ 374887 h 397305"/>
                  <a:gd name="connsiteX105" fmla="*/ 370141 w 1429703"/>
                  <a:gd name="connsiteY105" fmla="*/ 327494 h 397305"/>
                  <a:gd name="connsiteX106" fmla="*/ 370141 w 1429703"/>
                  <a:gd name="connsiteY106" fmla="*/ 121756 h 397305"/>
                  <a:gd name="connsiteX107" fmla="*/ 378144 w 1429703"/>
                  <a:gd name="connsiteY107" fmla="*/ 82319 h 397305"/>
                  <a:gd name="connsiteX108" fmla="*/ 373433 w 1429703"/>
                  <a:gd name="connsiteY108" fmla="*/ 85479 h 397305"/>
                  <a:gd name="connsiteX109" fmla="*/ 340252 w 1429703"/>
                  <a:gd name="connsiteY109" fmla="*/ 165172 h 397305"/>
                  <a:gd name="connsiteX110" fmla="*/ 340252 w 1429703"/>
                  <a:gd name="connsiteY110" fmla="*/ 397305 h 397305"/>
                  <a:gd name="connsiteX111" fmla="*/ 325059 w 1429703"/>
                  <a:gd name="connsiteY111" fmla="*/ 374887 h 397305"/>
                  <a:gd name="connsiteX112" fmla="*/ 315442 w 1429703"/>
                  <a:gd name="connsiteY112" fmla="*/ 327494 h 397305"/>
                  <a:gd name="connsiteX113" fmla="*/ 315442 w 1429703"/>
                  <a:gd name="connsiteY113" fmla="*/ 121756 h 397305"/>
                  <a:gd name="connsiteX114" fmla="*/ 321458 w 1429703"/>
                  <a:gd name="connsiteY114" fmla="*/ 92112 h 397305"/>
                  <a:gd name="connsiteX115" fmla="*/ 309195 w 1429703"/>
                  <a:gd name="connsiteY115" fmla="*/ 102159 h 397305"/>
                  <a:gd name="connsiteX116" fmla="*/ 289847 w 1429703"/>
                  <a:gd name="connsiteY116" fmla="*/ 165172 h 397305"/>
                  <a:gd name="connsiteX117" fmla="*/ 289847 w 1429703"/>
                  <a:gd name="connsiteY117" fmla="*/ 397305 h 397305"/>
                  <a:gd name="connsiteX118" fmla="*/ 274654 w 1429703"/>
                  <a:gd name="connsiteY118" fmla="*/ 374887 h 397305"/>
                  <a:gd name="connsiteX119" fmla="*/ 265036 w 1429703"/>
                  <a:gd name="connsiteY119" fmla="*/ 327494 h 397305"/>
                  <a:gd name="connsiteX120" fmla="*/ 265036 w 1429703"/>
                  <a:gd name="connsiteY120" fmla="*/ 121756 h 397305"/>
                  <a:gd name="connsiteX121" fmla="*/ 272915 w 1429703"/>
                  <a:gd name="connsiteY121" fmla="*/ 82929 h 397305"/>
                  <a:gd name="connsiteX122" fmla="*/ 269114 w 1429703"/>
                  <a:gd name="connsiteY122" fmla="*/ 85479 h 397305"/>
                  <a:gd name="connsiteX123" fmla="*/ 235933 w 1429703"/>
                  <a:gd name="connsiteY123" fmla="*/ 165172 h 397305"/>
                  <a:gd name="connsiteX124" fmla="*/ 235933 w 1429703"/>
                  <a:gd name="connsiteY124" fmla="*/ 397305 h 397305"/>
                  <a:gd name="connsiteX125" fmla="*/ 220740 w 1429703"/>
                  <a:gd name="connsiteY125" fmla="*/ 374887 h 397305"/>
                  <a:gd name="connsiteX126" fmla="*/ 211122 w 1429703"/>
                  <a:gd name="connsiteY126" fmla="*/ 327494 h 397305"/>
                  <a:gd name="connsiteX127" fmla="*/ 211122 w 1429703"/>
                  <a:gd name="connsiteY127" fmla="*/ 121756 h 397305"/>
                  <a:gd name="connsiteX128" fmla="*/ 218881 w 1429703"/>
                  <a:gd name="connsiteY128" fmla="*/ 83522 h 397305"/>
                  <a:gd name="connsiteX129" fmla="*/ 215963 w 1429703"/>
                  <a:gd name="connsiteY129" fmla="*/ 85479 h 397305"/>
                  <a:gd name="connsiteX130" fmla="*/ 182782 w 1429703"/>
                  <a:gd name="connsiteY130" fmla="*/ 165172 h 397305"/>
                  <a:gd name="connsiteX131" fmla="*/ 182782 w 1429703"/>
                  <a:gd name="connsiteY131" fmla="*/ 397305 h 397305"/>
                  <a:gd name="connsiteX132" fmla="*/ 167589 w 1429703"/>
                  <a:gd name="connsiteY132" fmla="*/ 374887 h 397305"/>
                  <a:gd name="connsiteX133" fmla="*/ 157972 w 1429703"/>
                  <a:gd name="connsiteY133" fmla="*/ 327494 h 397305"/>
                  <a:gd name="connsiteX134" fmla="*/ 157972 w 1429703"/>
                  <a:gd name="connsiteY134" fmla="*/ 121756 h 397305"/>
                  <a:gd name="connsiteX135" fmla="*/ 165686 w 1429703"/>
                  <a:gd name="connsiteY135" fmla="*/ 83743 h 397305"/>
                  <a:gd name="connsiteX136" fmla="*/ 163097 w 1429703"/>
                  <a:gd name="connsiteY136" fmla="*/ 85479 h 397305"/>
                  <a:gd name="connsiteX137" fmla="*/ 129916 w 1429703"/>
                  <a:gd name="connsiteY137" fmla="*/ 165172 h 397305"/>
                  <a:gd name="connsiteX138" fmla="*/ 129916 w 1429703"/>
                  <a:gd name="connsiteY138" fmla="*/ 397305 h 397305"/>
                  <a:gd name="connsiteX139" fmla="*/ 114723 w 1429703"/>
                  <a:gd name="connsiteY139" fmla="*/ 374887 h 397305"/>
                  <a:gd name="connsiteX140" fmla="*/ 105105 w 1429703"/>
                  <a:gd name="connsiteY140" fmla="*/ 327494 h 397305"/>
                  <a:gd name="connsiteX141" fmla="*/ 105105 w 1429703"/>
                  <a:gd name="connsiteY141" fmla="*/ 121756 h 397305"/>
                  <a:gd name="connsiteX142" fmla="*/ 113108 w 1429703"/>
                  <a:gd name="connsiteY142" fmla="*/ 82319 h 397305"/>
                  <a:gd name="connsiteX143" fmla="*/ 108397 w 1429703"/>
                  <a:gd name="connsiteY143" fmla="*/ 85479 h 397305"/>
                  <a:gd name="connsiteX144" fmla="*/ 75217 w 1429703"/>
                  <a:gd name="connsiteY144" fmla="*/ 165172 h 397305"/>
                  <a:gd name="connsiteX145" fmla="*/ 75217 w 1429703"/>
                  <a:gd name="connsiteY145" fmla="*/ 397305 h 397305"/>
                  <a:gd name="connsiteX146" fmla="*/ 60024 w 1429703"/>
                  <a:gd name="connsiteY146" fmla="*/ 374887 h 397305"/>
                  <a:gd name="connsiteX147" fmla="*/ 50406 w 1429703"/>
                  <a:gd name="connsiteY147" fmla="*/ 327494 h 397305"/>
                  <a:gd name="connsiteX148" fmla="*/ 50406 w 1429703"/>
                  <a:gd name="connsiteY148" fmla="*/ 121756 h 397305"/>
                  <a:gd name="connsiteX149" fmla="*/ 57672 w 1429703"/>
                  <a:gd name="connsiteY149" fmla="*/ 85950 h 397305"/>
                  <a:gd name="connsiteX150" fmla="*/ 33714 w 1429703"/>
                  <a:gd name="connsiteY150" fmla="*/ 121303 h 397305"/>
                  <a:gd name="connsiteX151" fmla="*/ 24811 w 1429703"/>
                  <a:gd name="connsiteY151" fmla="*/ 165172 h 397305"/>
                  <a:gd name="connsiteX152" fmla="*/ 24811 w 1429703"/>
                  <a:gd name="connsiteY152" fmla="*/ 397305 h 397305"/>
                  <a:gd name="connsiteX153" fmla="*/ 9618 w 1429703"/>
                  <a:gd name="connsiteY153" fmla="*/ 374887 h 397305"/>
                  <a:gd name="connsiteX154" fmla="*/ 0 w 1429703"/>
                  <a:gd name="connsiteY154" fmla="*/ 327494 h 397305"/>
                  <a:gd name="connsiteX155" fmla="*/ 0 w 1429703"/>
                  <a:gd name="connsiteY155" fmla="*/ 121756 h 397305"/>
                  <a:gd name="connsiteX156" fmla="*/ 122383 w 1429703"/>
                  <a:gd name="connsiteY156" fmla="*/ 0 h 39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1429703" h="397305">
                    <a:moveTo>
                      <a:pt x="122383" y="0"/>
                    </a:moveTo>
                    <a:lnTo>
                      <a:pt x="172789" y="0"/>
                    </a:lnTo>
                    <a:lnTo>
                      <a:pt x="227488" y="0"/>
                    </a:lnTo>
                    <a:lnTo>
                      <a:pt x="280355" y="0"/>
                    </a:lnTo>
                    <a:lnTo>
                      <a:pt x="333505" y="0"/>
                    </a:lnTo>
                    <a:lnTo>
                      <a:pt x="387420" y="0"/>
                    </a:lnTo>
                    <a:lnTo>
                      <a:pt x="437826" y="0"/>
                    </a:lnTo>
                    <a:lnTo>
                      <a:pt x="487031" y="0"/>
                    </a:lnTo>
                    <a:lnTo>
                      <a:pt x="492525" y="0"/>
                    </a:lnTo>
                    <a:lnTo>
                      <a:pt x="537437" y="0"/>
                    </a:lnTo>
                    <a:lnTo>
                      <a:pt x="572531" y="0"/>
                    </a:lnTo>
                    <a:lnTo>
                      <a:pt x="592136" y="0"/>
                    </a:lnTo>
                    <a:lnTo>
                      <a:pt x="627231" y="0"/>
                    </a:lnTo>
                    <a:lnTo>
                      <a:pt x="645002" y="0"/>
                    </a:lnTo>
                    <a:lnTo>
                      <a:pt x="677637" y="0"/>
                    </a:lnTo>
                    <a:lnTo>
                      <a:pt x="698153" y="0"/>
                    </a:lnTo>
                    <a:lnTo>
                      <a:pt x="731550" y="0"/>
                    </a:lnTo>
                    <a:lnTo>
                      <a:pt x="752067" y="0"/>
                    </a:lnTo>
                    <a:lnTo>
                      <a:pt x="784701" y="0"/>
                    </a:lnTo>
                    <a:lnTo>
                      <a:pt x="802473" y="0"/>
                    </a:lnTo>
                    <a:lnTo>
                      <a:pt x="837567" y="0"/>
                    </a:lnTo>
                    <a:lnTo>
                      <a:pt x="857172" y="0"/>
                    </a:lnTo>
                    <a:lnTo>
                      <a:pt x="892266" y="0"/>
                    </a:lnTo>
                    <a:lnTo>
                      <a:pt x="937178" y="0"/>
                    </a:lnTo>
                    <a:lnTo>
                      <a:pt x="942672" y="0"/>
                    </a:lnTo>
                    <a:lnTo>
                      <a:pt x="991878" y="0"/>
                    </a:lnTo>
                    <a:lnTo>
                      <a:pt x="1042284" y="0"/>
                    </a:lnTo>
                    <a:lnTo>
                      <a:pt x="1096198" y="0"/>
                    </a:lnTo>
                    <a:lnTo>
                      <a:pt x="1149349" y="0"/>
                    </a:lnTo>
                    <a:lnTo>
                      <a:pt x="1202215" y="0"/>
                    </a:lnTo>
                    <a:lnTo>
                      <a:pt x="1256914" y="0"/>
                    </a:lnTo>
                    <a:lnTo>
                      <a:pt x="1307320" y="0"/>
                    </a:lnTo>
                    <a:cubicBezTo>
                      <a:pt x="1374910" y="0"/>
                      <a:pt x="1429703" y="54512"/>
                      <a:pt x="1429703" y="121756"/>
                    </a:cubicBezTo>
                    <a:lnTo>
                      <a:pt x="1429703" y="327494"/>
                    </a:lnTo>
                    <a:cubicBezTo>
                      <a:pt x="1429703" y="344304"/>
                      <a:pt x="1426278" y="360320"/>
                      <a:pt x="1420086" y="374887"/>
                    </a:cubicBezTo>
                    <a:lnTo>
                      <a:pt x="1404893" y="397305"/>
                    </a:lnTo>
                    <a:lnTo>
                      <a:pt x="1404893" y="165172"/>
                    </a:lnTo>
                    <a:cubicBezTo>
                      <a:pt x="1404893" y="149611"/>
                      <a:pt x="1401722" y="134787"/>
                      <a:pt x="1395990" y="121303"/>
                    </a:cubicBezTo>
                    <a:lnTo>
                      <a:pt x="1372031" y="85950"/>
                    </a:lnTo>
                    <a:lnTo>
                      <a:pt x="1379297" y="121756"/>
                    </a:lnTo>
                    <a:lnTo>
                      <a:pt x="1379297" y="327494"/>
                    </a:lnTo>
                    <a:cubicBezTo>
                      <a:pt x="1379297" y="344304"/>
                      <a:pt x="1375872" y="360320"/>
                      <a:pt x="1369680" y="374887"/>
                    </a:cubicBezTo>
                    <a:lnTo>
                      <a:pt x="1354487" y="397305"/>
                    </a:lnTo>
                    <a:lnTo>
                      <a:pt x="1354487" y="165172"/>
                    </a:lnTo>
                    <a:cubicBezTo>
                      <a:pt x="1354487" y="134051"/>
                      <a:pt x="1341806" y="105875"/>
                      <a:pt x="1321306" y="85479"/>
                    </a:cubicBezTo>
                    <a:lnTo>
                      <a:pt x="1316595" y="82319"/>
                    </a:lnTo>
                    <a:lnTo>
                      <a:pt x="1324598" y="121756"/>
                    </a:lnTo>
                    <a:lnTo>
                      <a:pt x="1324598" y="327494"/>
                    </a:lnTo>
                    <a:cubicBezTo>
                      <a:pt x="1324598" y="344304"/>
                      <a:pt x="1321173" y="360320"/>
                      <a:pt x="1314980" y="374887"/>
                    </a:cubicBezTo>
                    <a:lnTo>
                      <a:pt x="1299787" y="397305"/>
                    </a:lnTo>
                    <a:lnTo>
                      <a:pt x="1299787" y="165172"/>
                    </a:lnTo>
                    <a:cubicBezTo>
                      <a:pt x="1299787" y="134051"/>
                      <a:pt x="1287107" y="105875"/>
                      <a:pt x="1266606" y="85479"/>
                    </a:cubicBezTo>
                    <a:lnTo>
                      <a:pt x="1264018" y="83743"/>
                    </a:lnTo>
                    <a:lnTo>
                      <a:pt x="1271732" y="121756"/>
                    </a:lnTo>
                    <a:lnTo>
                      <a:pt x="1271732" y="327494"/>
                    </a:lnTo>
                    <a:cubicBezTo>
                      <a:pt x="1271732" y="344304"/>
                      <a:pt x="1268307" y="360320"/>
                      <a:pt x="1262114" y="374887"/>
                    </a:cubicBezTo>
                    <a:lnTo>
                      <a:pt x="1246921" y="397305"/>
                    </a:lnTo>
                    <a:lnTo>
                      <a:pt x="1246921" y="165172"/>
                    </a:lnTo>
                    <a:cubicBezTo>
                      <a:pt x="1246921" y="134051"/>
                      <a:pt x="1234241" y="105875"/>
                      <a:pt x="1213740" y="85479"/>
                    </a:cubicBezTo>
                    <a:lnTo>
                      <a:pt x="1210822" y="83522"/>
                    </a:lnTo>
                    <a:lnTo>
                      <a:pt x="1218581" y="121756"/>
                    </a:lnTo>
                    <a:lnTo>
                      <a:pt x="1218581" y="327494"/>
                    </a:lnTo>
                    <a:cubicBezTo>
                      <a:pt x="1218581" y="344304"/>
                      <a:pt x="1215156" y="360320"/>
                      <a:pt x="1208963" y="374887"/>
                    </a:cubicBezTo>
                    <a:lnTo>
                      <a:pt x="1193770" y="397305"/>
                    </a:lnTo>
                    <a:lnTo>
                      <a:pt x="1193770" y="165172"/>
                    </a:lnTo>
                    <a:cubicBezTo>
                      <a:pt x="1193770" y="134051"/>
                      <a:pt x="1181090" y="105875"/>
                      <a:pt x="1160589" y="85479"/>
                    </a:cubicBezTo>
                    <a:lnTo>
                      <a:pt x="1156788" y="82929"/>
                    </a:lnTo>
                    <a:lnTo>
                      <a:pt x="1164667" y="121756"/>
                    </a:lnTo>
                    <a:lnTo>
                      <a:pt x="1164667" y="327494"/>
                    </a:lnTo>
                    <a:cubicBezTo>
                      <a:pt x="1164667" y="344304"/>
                      <a:pt x="1161242" y="360320"/>
                      <a:pt x="1155050" y="374887"/>
                    </a:cubicBezTo>
                    <a:lnTo>
                      <a:pt x="1139857" y="397305"/>
                    </a:lnTo>
                    <a:lnTo>
                      <a:pt x="1139857" y="165172"/>
                    </a:lnTo>
                    <a:cubicBezTo>
                      <a:pt x="1139857" y="141832"/>
                      <a:pt x="1132724" y="120147"/>
                      <a:pt x="1120509" y="102159"/>
                    </a:cubicBezTo>
                    <a:lnTo>
                      <a:pt x="1108246" y="92112"/>
                    </a:lnTo>
                    <a:lnTo>
                      <a:pt x="1114261" y="121756"/>
                    </a:lnTo>
                    <a:lnTo>
                      <a:pt x="1114261" y="327494"/>
                    </a:lnTo>
                    <a:cubicBezTo>
                      <a:pt x="1114261" y="344304"/>
                      <a:pt x="1110836" y="360320"/>
                      <a:pt x="1104644" y="374887"/>
                    </a:cubicBezTo>
                    <a:lnTo>
                      <a:pt x="1089451" y="397305"/>
                    </a:lnTo>
                    <a:lnTo>
                      <a:pt x="1089451" y="165172"/>
                    </a:lnTo>
                    <a:cubicBezTo>
                      <a:pt x="1089451" y="134051"/>
                      <a:pt x="1076771" y="105875"/>
                      <a:pt x="1056270" y="85479"/>
                    </a:cubicBezTo>
                    <a:lnTo>
                      <a:pt x="1051559" y="82319"/>
                    </a:lnTo>
                    <a:lnTo>
                      <a:pt x="1059562" y="121756"/>
                    </a:lnTo>
                    <a:lnTo>
                      <a:pt x="1059562" y="327494"/>
                    </a:lnTo>
                    <a:cubicBezTo>
                      <a:pt x="1059562" y="344304"/>
                      <a:pt x="1056137" y="360320"/>
                      <a:pt x="1049944" y="374887"/>
                    </a:cubicBezTo>
                    <a:lnTo>
                      <a:pt x="1034751" y="397305"/>
                    </a:lnTo>
                    <a:lnTo>
                      <a:pt x="1034751" y="165172"/>
                    </a:lnTo>
                    <a:cubicBezTo>
                      <a:pt x="1034751" y="102928"/>
                      <a:pt x="984031" y="52469"/>
                      <a:pt x="921465" y="52469"/>
                    </a:cubicBezTo>
                    <a:lnTo>
                      <a:pt x="892266" y="52469"/>
                    </a:lnTo>
                    <a:lnTo>
                      <a:pt x="857172" y="52469"/>
                    </a:lnTo>
                    <a:lnTo>
                      <a:pt x="837567" y="52469"/>
                    </a:lnTo>
                    <a:lnTo>
                      <a:pt x="802473" y="52469"/>
                    </a:lnTo>
                    <a:lnTo>
                      <a:pt x="784701" y="52469"/>
                    </a:lnTo>
                    <a:lnTo>
                      <a:pt x="752067" y="52469"/>
                    </a:lnTo>
                    <a:lnTo>
                      <a:pt x="731550" y="52469"/>
                    </a:lnTo>
                    <a:lnTo>
                      <a:pt x="698153" y="52469"/>
                    </a:lnTo>
                    <a:lnTo>
                      <a:pt x="677637" y="52469"/>
                    </a:lnTo>
                    <a:lnTo>
                      <a:pt x="645002" y="52469"/>
                    </a:lnTo>
                    <a:lnTo>
                      <a:pt x="627231" y="52469"/>
                    </a:lnTo>
                    <a:lnTo>
                      <a:pt x="592136" y="52469"/>
                    </a:lnTo>
                    <a:lnTo>
                      <a:pt x="572531" y="52469"/>
                    </a:lnTo>
                    <a:lnTo>
                      <a:pt x="537437" y="52469"/>
                    </a:lnTo>
                    <a:lnTo>
                      <a:pt x="508238" y="52469"/>
                    </a:lnTo>
                    <a:cubicBezTo>
                      <a:pt x="445672" y="52469"/>
                      <a:pt x="394953" y="102928"/>
                      <a:pt x="394953" y="165172"/>
                    </a:cubicBezTo>
                    <a:lnTo>
                      <a:pt x="394953" y="397305"/>
                    </a:lnTo>
                    <a:lnTo>
                      <a:pt x="379759" y="374887"/>
                    </a:lnTo>
                    <a:cubicBezTo>
                      <a:pt x="373566" y="360320"/>
                      <a:pt x="370141" y="344304"/>
                      <a:pt x="370141" y="327494"/>
                    </a:cubicBezTo>
                    <a:lnTo>
                      <a:pt x="370141" y="121756"/>
                    </a:lnTo>
                    <a:lnTo>
                      <a:pt x="378144" y="82319"/>
                    </a:lnTo>
                    <a:lnTo>
                      <a:pt x="373433" y="85479"/>
                    </a:lnTo>
                    <a:cubicBezTo>
                      <a:pt x="352933" y="105875"/>
                      <a:pt x="340252" y="134051"/>
                      <a:pt x="340252" y="165172"/>
                    </a:cubicBezTo>
                    <a:lnTo>
                      <a:pt x="340252" y="397305"/>
                    </a:lnTo>
                    <a:lnTo>
                      <a:pt x="325059" y="374887"/>
                    </a:lnTo>
                    <a:cubicBezTo>
                      <a:pt x="318867" y="360320"/>
                      <a:pt x="315442" y="344304"/>
                      <a:pt x="315442" y="327494"/>
                    </a:cubicBezTo>
                    <a:lnTo>
                      <a:pt x="315442" y="121756"/>
                    </a:lnTo>
                    <a:lnTo>
                      <a:pt x="321458" y="92112"/>
                    </a:lnTo>
                    <a:lnTo>
                      <a:pt x="309195" y="102159"/>
                    </a:lnTo>
                    <a:cubicBezTo>
                      <a:pt x="296979" y="120147"/>
                      <a:pt x="289847" y="141832"/>
                      <a:pt x="289847" y="165172"/>
                    </a:cubicBezTo>
                    <a:lnTo>
                      <a:pt x="289847" y="397305"/>
                    </a:lnTo>
                    <a:lnTo>
                      <a:pt x="274654" y="374887"/>
                    </a:lnTo>
                    <a:cubicBezTo>
                      <a:pt x="268461" y="360320"/>
                      <a:pt x="265036" y="344304"/>
                      <a:pt x="265036" y="327494"/>
                    </a:cubicBezTo>
                    <a:lnTo>
                      <a:pt x="265036" y="121756"/>
                    </a:lnTo>
                    <a:lnTo>
                      <a:pt x="272915" y="82929"/>
                    </a:lnTo>
                    <a:lnTo>
                      <a:pt x="269114" y="85479"/>
                    </a:lnTo>
                    <a:cubicBezTo>
                      <a:pt x="248613" y="105875"/>
                      <a:pt x="235933" y="134051"/>
                      <a:pt x="235933" y="165172"/>
                    </a:cubicBezTo>
                    <a:lnTo>
                      <a:pt x="235933" y="397305"/>
                    </a:lnTo>
                    <a:lnTo>
                      <a:pt x="220740" y="374887"/>
                    </a:lnTo>
                    <a:cubicBezTo>
                      <a:pt x="214547" y="360320"/>
                      <a:pt x="211122" y="344304"/>
                      <a:pt x="211122" y="327494"/>
                    </a:cubicBezTo>
                    <a:lnTo>
                      <a:pt x="211122" y="121756"/>
                    </a:lnTo>
                    <a:lnTo>
                      <a:pt x="218881" y="83522"/>
                    </a:lnTo>
                    <a:lnTo>
                      <a:pt x="215963" y="85479"/>
                    </a:lnTo>
                    <a:cubicBezTo>
                      <a:pt x="195462" y="105875"/>
                      <a:pt x="182782" y="134051"/>
                      <a:pt x="182782" y="165172"/>
                    </a:cubicBezTo>
                    <a:lnTo>
                      <a:pt x="182782" y="397305"/>
                    </a:lnTo>
                    <a:lnTo>
                      <a:pt x="167589" y="374887"/>
                    </a:lnTo>
                    <a:cubicBezTo>
                      <a:pt x="161397" y="360320"/>
                      <a:pt x="157972" y="344304"/>
                      <a:pt x="157972" y="327494"/>
                    </a:cubicBezTo>
                    <a:lnTo>
                      <a:pt x="157972" y="121756"/>
                    </a:lnTo>
                    <a:lnTo>
                      <a:pt x="165686" y="83743"/>
                    </a:lnTo>
                    <a:lnTo>
                      <a:pt x="163097" y="85479"/>
                    </a:lnTo>
                    <a:cubicBezTo>
                      <a:pt x="142596" y="105875"/>
                      <a:pt x="129916" y="134051"/>
                      <a:pt x="129916" y="165172"/>
                    </a:cubicBezTo>
                    <a:lnTo>
                      <a:pt x="129916" y="397305"/>
                    </a:lnTo>
                    <a:lnTo>
                      <a:pt x="114723" y="374887"/>
                    </a:lnTo>
                    <a:cubicBezTo>
                      <a:pt x="108531" y="360320"/>
                      <a:pt x="105105" y="344304"/>
                      <a:pt x="105105" y="327494"/>
                    </a:cubicBezTo>
                    <a:lnTo>
                      <a:pt x="105105" y="121756"/>
                    </a:lnTo>
                    <a:lnTo>
                      <a:pt x="113108" y="82319"/>
                    </a:lnTo>
                    <a:lnTo>
                      <a:pt x="108397" y="85479"/>
                    </a:lnTo>
                    <a:cubicBezTo>
                      <a:pt x="87897" y="105875"/>
                      <a:pt x="75217" y="134051"/>
                      <a:pt x="75217" y="165172"/>
                    </a:cubicBezTo>
                    <a:lnTo>
                      <a:pt x="75217" y="397305"/>
                    </a:lnTo>
                    <a:lnTo>
                      <a:pt x="60024" y="374887"/>
                    </a:lnTo>
                    <a:cubicBezTo>
                      <a:pt x="53831" y="360320"/>
                      <a:pt x="50406" y="344304"/>
                      <a:pt x="50406" y="327494"/>
                    </a:cubicBezTo>
                    <a:lnTo>
                      <a:pt x="50406" y="121756"/>
                    </a:lnTo>
                    <a:lnTo>
                      <a:pt x="57672" y="85950"/>
                    </a:lnTo>
                    <a:lnTo>
                      <a:pt x="33714" y="121303"/>
                    </a:lnTo>
                    <a:cubicBezTo>
                      <a:pt x="27981" y="134787"/>
                      <a:pt x="24811" y="149611"/>
                      <a:pt x="24811" y="165172"/>
                    </a:cubicBezTo>
                    <a:lnTo>
                      <a:pt x="24811" y="397305"/>
                    </a:lnTo>
                    <a:lnTo>
                      <a:pt x="9618" y="374887"/>
                    </a:lnTo>
                    <a:cubicBezTo>
                      <a:pt x="3425" y="360320"/>
                      <a:pt x="0" y="344304"/>
                      <a:pt x="0" y="327494"/>
                    </a:cubicBezTo>
                    <a:lnTo>
                      <a:pt x="0" y="121756"/>
                    </a:lnTo>
                    <a:cubicBezTo>
                      <a:pt x="0" y="54512"/>
                      <a:pt x="54793" y="0"/>
                      <a:pt x="122383" y="0"/>
                    </a:cubicBez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3E638A90-248B-4015-982C-555998184B89}"/>
                  </a:ext>
                </a:extLst>
              </p:cNvPr>
              <p:cNvSpPr/>
              <p:nvPr/>
            </p:nvSpPr>
            <p:spPr>
              <a:xfrm>
                <a:off x="3258396" y="4700201"/>
                <a:ext cx="526558" cy="711993"/>
              </a:xfrm>
              <a:prstGeom prst="ellipse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A9E91CF-2E22-4537-9D31-A2CE7B352ED6}"/>
                  </a:ext>
                </a:extLst>
              </p:cNvPr>
              <p:cNvSpPr/>
              <p:nvPr/>
            </p:nvSpPr>
            <p:spPr>
              <a:xfrm>
                <a:off x="3053794" y="4619879"/>
                <a:ext cx="275135" cy="131190"/>
              </a:xfrm>
              <a:custGeom>
                <a:avLst/>
                <a:gdLst>
                  <a:gd name="connsiteX0" fmla="*/ 97632 w 164829"/>
                  <a:gd name="connsiteY0" fmla="*/ 0 h 104747"/>
                  <a:gd name="connsiteX1" fmla="*/ 164829 w 164829"/>
                  <a:gd name="connsiteY1" fmla="*/ 0 h 104747"/>
                  <a:gd name="connsiteX2" fmla="*/ 164829 w 164829"/>
                  <a:gd name="connsiteY2" fmla="*/ 69056 h 104747"/>
                  <a:gd name="connsiteX3" fmla="*/ 73820 w 164829"/>
                  <a:gd name="connsiteY3" fmla="*/ 69056 h 104747"/>
                  <a:gd name="connsiteX4" fmla="*/ 4784 w 164829"/>
                  <a:gd name="connsiteY4" fmla="*/ 97652 h 104747"/>
                  <a:gd name="connsiteX5" fmla="*/ 0 w 164829"/>
                  <a:gd name="connsiteY5" fmla="*/ 104747 h 104747"/>
                  <a:gd name="connsiteX6" fmla="*/ 0 w 164829"/>
                  <a:gd name="connsiteY6" fmla="*/ 97632 h 104747"/>
                  <a:gd name="connsiteX7" fmla="*/ 97632 w 164829"/>
                  <a:gd name="connsiteY7" fmla="*/ 0 h 104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4829" h="104747">
                    <a:moveTo>
                      <a:pt x="97632" y="0"/>
                    </a:moveTo>
                    <a:lnTo>
                      <a:pt x="164829" y="0"/>
                    </a:lnTo>
                    <a:lnTo>
                      <a:pt x="164829" y="69056"/>
                    </a:lnTo>
                    <a:lnTo>
                      <a:pt x="73820" y="69056"/>
                    </a:lnTo>
                    <a:cubicBezTo>
                      <a:pt x="46860" y="69056"/>
                      <a:pt x="22452" y="79984"/>
                      <a:pt x="4784" y="97652"/>
                    </a:cubicBezTo>
                    <a:lnTo>
                      <a:pt x="0" y="104747"/>
                    </a:lnTo>
                    <a:lnTo>
                      <a:pt x="0" y="97632"/>
                    </a:lnTo>
                    <a:cubicBezTo>
                      <a:pt x="0" y="43711"/>
                      <a:pt x="43711" y="0"/>
                      <a:pt x="97632" y="0"/>
                    </a:cubicBez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3" name="フローチャート: 論理積ゲート 12">
                <a:extLst>
                  <a:ext uri="{FF2B5EF4-FFF2-40B4-BE49-F238E27FC236}">
                    <a16:creationId xmlns:a16="http://schemas.microsoft.com/office/drawing/2014/main" id="{F29006A4-9991-443C-9FFF-9578AA82C863}"/>
                  </a:ext>
                </a:extLst>
              </p:cNvPr>
              <p:cNvSpPr/>
              <p:nvPr/>
            </p:nvSpPr>
            <p:spPr>
              <a:xfrm rot="16200000">
                <a:off x="3315900" y="4412863"/>
                <a:ext cx="411550" cy="411550"/>
              </a:xfrm>
              <a:prstGeom prst="flowChartDelay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4" name="フローチャート: 論理積ゲート 13">
                <a:extLst>
                  <a:ext uri="{FF2B5EF4-FFF2-40B4-BE49-F238E27FC236}">
                    <a16:creationId xmlns:a16="http://schemas.microsoft.com/office/drawing/2014/main" id="{95FBFD5D-B6E8-4520-BCA4-4DDA554977F9}"/>
                  </a:ext>
                </a:extLst>
              </p:cNvPr>
              <p:cNvSpPr/>
              <p:nvPr/>
            </p:nvSpPr>
            <p:spPr>
              <a:xfrm rot="5400000">
                <a:off x="3438059" y="4536688"/>
                <a:ext cx="88900" cy="163900"/>
              </a:xfrm>
              <a:prstGeom prst="flowChartDelay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F539696-0A68-49C0-9181-3DF6A0F09A02}"/>
                  </a:ext>
                </a:extLst>
              </p:cNvPr>
              <p:cNvSpPr/>
              <p:nvPr/>
            </p:nvSpPr>
            <p:spPr>
              <a:xfrm>
                <a:off x="3244708" y="4816196"/>
                <a:ext cx="562018" cy="131190"/>
              </a:xfrm>
              <a:custGeom>
                <a:avLst/>
                <a:gdLst>
                  <a:gd name="connsiteX0" fmla="*/ 48455 w 562018"/>
                  <a:gd name="connsiteY0" fmla="*/ 0 h 144404"/>
                  <a:gd name="connsiteX1" fmla="*/ 513563 w 562018"/>
                  <a:gd name="connsiteY1" fmla="*/ 0 h 144404"/>
                  <a:gd name="connsiteX2" fmla="*/ 487717 w 562018"/>
                  <a:gd name="connsiteY2" fmla="*/ 13214 h 144404"/>
                  <a:gd name="connsiteX3" fmla="*/ 562018 w 562018"/>
                  <a:gd name="connsiteY3" fmla="*/ 29959 h 144404"/>
                  <a:gd name="connsiteX4" fmla="*/ 487717 w 562018"/>
                  <a:gd name="connsiteY4" fmla="*/ 46704 h 144404"/>
                  <a:gd name="connsiteX5" fmla="*/ 540628 w 562018"/>
                  <a:gd name="connsiteY5" fmla="*/ 73755 h 144404"/>
                  <a:gd name="connsiteX6" fmla="*/ 456247 w 562018"/>
                  <a:gd name="connsiteY6" fmla="*/ 77646 h 144404"/>
                  <a:gd name="connsiteX7" fmla="*/ 479713 w 562018"/>
                  <a:gd name="connsiteY7" fmla="*/ 110884 h 144404"/>
                  <a:gd name="connsiteX8" fmla="*/ 398099 w 562018"/>
                  <a:gd name="connsiteY8" fmla="*/ 101327 h 144404"/>
                  <a:gd name="connsiteX9" fmla="*/ 388546 w 562018"/>
                  <a:gd name="connsiteY9" fmla="*/ 135692 h 144404"/>
                  <a:gd name="connsiteX10" fmla="*/ 322126 w 562018"/>
                  <a:gd name="connsiteY10" fmla="*/ 114144 h 144404"/>
                  <a:gd name="connsiteX11" fmla="*/ 281009 w 562018"/>
                  <a:gd name="connsiteY11" fmla="*/ 144404 h 144404"/>
                  <a:gd name="connsiteX12" fmla="*/ 239892 w 562018"/>
                  <a:gd name="connsiteY12" fmla="*/ 114144 h 144404"/>
                  <a:gd name="connsiteX13" fmla="*/ 173472 w 562018"/>
                  <a:gd name="connsiteY13" fmla="*/ 135692 h 144404"/>
                  <a:gd name="connsiteX14" fmla="*/ 163919 w 562018"/>
                  <a:gd name="connsiteY14" fmla="*/ 101327 h 144404"/>
                  <a:gd name="connsiteX15" fmla="*/ 82305 w 562018"/>
                  <a:gd name="connsiteY15" fmla="*/ 110884 h 144404"/>
                  <a:gd name="connsiteX16" fmla="*/ 105771 w 562018"/>
                  <a:gd name="connsiteY16" fmla="*/ 77646 h 144404"/>
                  <a:gd name="connsiteX17" fmla="*/ 21390 w 562018"/>
                  <a:gd name="connsiteY17" fmla="*/ 73755 h 144404"/>
                  <a:gd name="connsiteX18" fmla="*/ 74301 w 562018"/>
                  <a:gd name="connsiteY18" fmla="*/ 46704 h 144404"/>
                  <a:gd name="connsiteX19" fmla="*/ 0 w 562018"/>
                  <a:gd name="connsiteY19" fmla="*/ 29959 h 144404"/>
                  <a:gd name="connsiteX20" fmla="*/ 74301 w 562018"/>
                  <a:gd name="connsiteY20" fmla="*/ 13214 h 144404"/>
                  <a:gd name="connsiteX0" fmla="*/ 74301 w 562018"/>
                  <a:gd name="connsiteY0" fmla="*/ 13214 h 144404"/>
                  <a:gd name="connsiteX1" fmla="*/ 513563 w 562018"/>
                  <a:gd name="connsiteY1" fmla="*/ 0 h 144404"/>
                  <a:gd name="connsiteX2" fmla="*/ 487717 w 562018"/>
                  <a:gd name="connsiteY2" fmla="*/ 13214 h 144404"/>
                  <a:gd name="connsiteX3" fmla="*/ 562018 w 562018"/>
                  <a:gd name="connsiteY3" fmla="*/ 29959 h 144404"/>
                  <a:gd name="connsiteX4" fmla="*/ 487717 w 562018"/>
                  <a:gd name="connsiteY4" fmla="*/ 46704 h 144404"/>
                  <a:gd name="connsiteX5" fmla="*/ 540628 w 562018"/>
                  <a:gd name="connsiteY5" fmla="*/ 73755 h 144404"/>
                  <a:gd name="connsiteX6" fmla="*/ 456247 w 562018"/>
                  <a:gd name="connsiteY6" fmla="*/ 77646 h 144404"/>
                  <a:gd name="connsiteX7" fmla="*/ 479713 w 562018"/>
                  <a:gd name="connsiteY7" fmla="*/ 110884 h 144404"/>
                  <a:gd name="connsiteX8" fmla="*/ 398099 w 562018"/>
                  <a:gd name="connsiteY8" fmla="*/ 101327 h 144404"/>
                  <a:gd name="connsiteX9" fmla="*/ 388546 w 562018"/>
                  <a:gd name="connsiteY9" fmla="*/ 135692 h 144404"/>
                  <a:gd name="connsiteX10" fmla="*/ 322126 w 562018"/>
                  <a:gd name="connsiteY10" fmla="*/ 114144 h 144404"/>
                  <a:gd name="connsiteX11" fmla="*/ 281009 w 562018"/>
                  <a:gd name="connsiteY11" fmla="*/ 144404 h 144404"/>
                  <a:gd name="connsiteX12" fmla="*/ 239892 w 562018"/>
                  <a:gd name="connsiteY12" fmla="*/ 114144 h 144404"/>
                  <a:gd name="connsiteX13" fmla="*/ 173472 w 562018"/>
                  <a:gd name="connsiteY13" fmla="*/ 135692 h 144404"/>
                  <a:gd name="connsiteX14" fmla="*/ 163919 w 562018"/>
                  <a:gd name="connsiteY14" fmla="*/ 101327 h 144404"/>
                  <a:gd name="connsiteX15" fmla="*/ 82305 w 562018"/>
                  <a:gd name="connsiteY15" fmla="*/ 110884 h 144404"/>
                  <a:gd name="connsiteX16" fmla="*/ 105771 w 562018"/>
                  <a:gd name="connsiteY16" fmla="*/ 77646 h 144404"/>
                  <a:gd name="connsiteX17" fmla="*/ 21390 w 562018"/>
                  <a:gd name="connsiteY17" fmla="*/ 73755 h 144404"/>
                  <a:gd name="connsiteX18" fmla="*/ 74301 w 562018"/>
                  <a:gd name="connsiteY18" fmla="*/ 46704 h 144404"/>
                  <a:gd name="connsiteX19" fmla="*/ 0 w 562018"/>
                  <a:gd name="connsiteY19" fmla="*/ 29959 h 144404"/>
                  <a:gd name="connsiteX20" fmla="*/ 74301 w 562018"/>
                  <a:gd name="connsiteY20" fmla="*/ 13214 h 144404"/>
                  <a:gd name="connsiteX0" fmla="*/ 74301 w 562018"/>
                  <a:gd name="connsiteY0" fmla="*/ 0 h 131190"/>
                  <a:gd name="connsiteX1" fmla="*/ 487717 w 562018"/>
                  <a:gd name="connsiteY1" fmla="*/ 0 h 131190"/>
                  <a:gd name="connsiteX2" fmla="*/ 562018 w 562018"/>
                  <a:gd name="connsiteY2" fmla="*/ 16745 h 131190"/>
                  <a:gd name="connsiteX3" fmla="*/ 487717 w 562018"/>
                  <a:gd name="connsiteY3" fmla="*/ 33490 h 131190"/>
                  <a:gd name="connsiteX4" fmla="*/ 540628 w 562018"/>
                  <a:gd name="connsiteY4" fmla="*/ 60541 h 131190"/>
                  <a:gd name="connsiteX5" fmla="*/ 456247 w 562018"/>
                  <a:gd name="connsiteY5" fmla="*/ 64432 h 131190"/>
                  <a:gd name="connsiteX6" fmla="*/ 479713 w 562018"/>
                  <a:gd name="connsiteY6" fmla="*/ 97670 h 131190"/>
                  <a:gd name="connsiteX7" fmla="*/ 398099 w 562018"/>
                  <a:gd name="connsiteY7" fmla="*/ 88113 h 131190"/>
                  <a:gd name="connsiteX8" fmla="*/ 388546 w 562018"/>
                  <a:gd name="connsiteY8" fmla="*/ 122478 h 131190"/>
                  <a:gd name="connsiteX9" fmla="*/ 322126 w 562018"/>
                  <a:gd name="connsiteY9" fmla="*/ 100930 h 131190"/>
                  <a:gd name="connsiteX10" fmla="*/ 281009 w 562018"/>
                  <a:gd name="connsiteY10" fmla="*/ 131190 h 131190"/>
                  <a:gd name="connsiteX11" fmla="*/ 239892 w 562018"/>
                  <a:gd name="connsiteY11" fmla="*/ 100930 h 131190"/>
                  <a:gd name="connsiteX12" fmla="*/ 173472 w 562018"/>
                  <a:gd name="connsiteY12" fmla="*/ 122478 h 131190"/>
                  <a:gd name="connsiteX13" fmla="*/ 163919 w 562018"/>
                  <a:gd name="connsiteY13" fmla="*/ 88113 h 131190"/>
                  <a:gd name="connsiteX14" fmla="*/ 82305 w 562018"/>
                  <a:gd name="connsiteY14" fmla="*/ 97670 h 131190"/>
                  <a:gd name="connsiteX15" fmla="*/ 105771 w 562018"/>
                  <a:gd name="connsiteY15" fmla="*/ 64432 h 131190"/>
                  <a:gd name="connsiteX16" fmla="*/ 21390 w 562018"/>
                  <a:gd name="connsiteY16" fmla="*/ 60541 h 131190"/>
                  <a:gd name="connsiteX17" fmla="*/ 74301 w 562018"/>
                  <a:gd name="connsiteY17" fmla="*/ 33490 h 131190"/>
                  <a:gd name="connsiteX18" fmla="*/ 0 w 562018"/>
                  <a:gd name="connsiteY18" fmla="*/ 16745 h 131190"/>
                  <a:gd name="connsiteX19" fmla="*/ 74301 w 562018"/>
                  <a:gd name="connsiteY19" fmla="*/ 0 h 13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2018" h="131190">
                    <a:moveTo>
                      <a:pt x="74301" y="0"/>
                    </a:moveTo>
                    <a:lnTo>
                      <a:pt x="487717" y="0"/>
                    </a:lnTo>
                    <a:lnTo>
                      <a:pt x="562018" y="16745"/>
                    </a:lnTo>
                    <a:lnTo>
                      <a:pt x="487717" y="33490"/>
                    </a:lnTo>
                    <a:lnTo>
                      <a:pt x="540628" y="60541"/>
                    </a:lnTo>
                    <a:lnTo>
                      <a:pt x="456247" y="64432"/>
                    </a:lnTo>
                    <a:lnTo>
                      <a:pt x="479713" y="97670"/>
                    </a:lnTo>
                    <a:lnTo>
                      <a:pt x="398099" y="88113"/>
                    </a:lnTo>
                    <a:lnTo>
                      <a:pt x="388546" y="122478"/>
                    </a:lnTo>
                    <a:lnTo>
                      <a:pt x="322126" y="100930"/>
                    </a:lnTo>
                    <a:lnTo>
                      <a:pt x="281009" y="131190"/>
                    </a:lnTo>
                    <a:lnTo>
                      <a:pt x="239892" y="100930"/>
                    </a:lnTo>
                    <a:lnTo>
                      <a:pt x="173472" y="122478"/>
                    </a:lnTo>
                    <a:lnTo>
                      <a:pt x="163919" y="88113"/>
                    </a:lnTo>
                    <a:lnTo>
                      <a:pt x="82305" y="97670"/>
                    </a:lnTo>
                    <a:lnTo>
                      <a:pt x="105771" y="64432"/>
                    </a:lnTo>
                    <a:lnTo>
                      <a:pt x="21390" y="60541"/>
                    </a:lnTo>
                    <a:lnTo>
                      <a:pt x="74301" y="33490"/>
                    </a:lnTo>
                    <a:lnTo>
                      <a:pt x="0" y="16745"/>
                    </a:lnTo>
                    <a:lnTo>
                      <a:pt x="74301" y="0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112EFBF-9F24-4898-BC9C-E17383CEBF51}"/>
                  </a:ext>
                </a:extLst>
              </p:cNvPr>
              <p:cNvSpPr/>
              <p:nvPr/>
            </p:nvSpPr>
            <p:spPr>
              <a:xfrm rot="13500000">
                <a:off x="3158478" y="5303570"/>
                <a:ext cx="271596" cy="217250"/>
              </a:xfrm>
              <a:custGeom>
                <a:avLst/>
                <a:gdLst>
                  <a:gd name="connsiteX0" fmla="*/ 146657 w 271596"/>
                  <a:gd name="connsiteY0" fmla="*/ 4 h 217250"/>
                  <a:gd name="connsiteX1" fmla="*/ 146655 w 271596"/>
                  <a:gd name="connsiteY1" fmla="*/ 0 h 217250"/>
                  <a:gd name="connsiteX2" fmla="*/ 146656 w 271596"/>
                  <a:gd name="connsiteY2" fmla="*/ 0 h 217250"/>
                  <a:gd name="connsiteX3" fmla="*/ 271593 w 271596"/>
                  <a:gd name="connsiteY3" fmla="*/ 18195 h 217250"/>
                  <a:gd name="connsiteX4" fmla="*/ 271595 w 271596"/>
                  <a:gd name="connsiteY4" fmla="*/ 18192 h 217250"/>
                  <a:gd name="connsiteX5" fmla="*/ 271596 w 271596"/>
                  <a:gd name="connsiteY5" fmla="*/ 18192 h 217250"/>
                  <a:gd name="connsiteX6" fmla="*/ 165719 w 271596"/>
                  <a:gd name="connsiteY6" fmla="*/ 217250 h 217250"/>
                  <a:gd name="connsiteX7" fmla="*/ 105875 w 271596"/>
                  <a:gd name="connsiteY7" fmla="*/ 217250 h 217250"/>
                  <a:gd name="connsiteX8" fmla="*/ 122027 w 271596"/>
                  <a:gd name="connsiteY8" fmla="*/ 123208 h 217250"/>
                  <a:gd name="connsiteX9" fmla="*/ 92383 w 271596"/>
                  <a:gd name="connsiteY9" fmla="*/ 112434 h 217250"/>
                  <a:gd name="connsiteX10" fmla="*/ 0 w 271596"/>
                  <a:gd name="connsiteY10" fmla="*/ 18192 h 217250"/>
                  <a:gd name="connsiteX11" fmla="*/ 82075 w 271596"/>
                  <a:gd name="connsiteY11" fmla="*/ 79822 h 217250"/>
                  <a:gd name="connsiteX12" fmla="*/ 99278 w 271596"/>
                  <a:gd name="connsiteY12" fmla="*/ 83822 h 217250"/>
                  <a:gd name="connsiteX13" fmla="*/ 104723 w 271596"/>
                  <a:gd name="connsiteY13" fmla="*/ 45600 h 217250"/>
                  <a:gd name="connsiteX14" fmla="*/ 124940 w 271596"/>
                  <a:gd name="connsiteY14" fmla="*/ 0 h 217250"/>
                  <a:gd name="connsiteX15" fmla="*/ 122654 w 271596"/>
                  <a:gd name="connsiteY15" fmla="*/ 60791 h 217250"/>
                  <a:gd name="connsiteX16" fmla="*/ 134946 w 271596"/>
                  <a:gd name="connsiteY16" fmla="*/ 77544 h 217250"/>
                  <a:gd name="connsiteX17" fmla="*/ 140411 w 271596"/>
                  <a:gd name="connsiteY17" fmla="*/ 74255 h 217250"/>
                  <a:gd name="connsiteX18" fmla="*/ 152785 w 271596"/>
                  <a:gd name="connsiteY18" fmla="*/ 34866 h 217250"/>
                  <a:gd name="connsiteX19" fmla="*/ 146657 w 271596"/>
                  <a:gd name="connsiteY19" fmla="*/ 4 h 217250"/>
                  <a:gd name="connsiteX20" fmla="*/ 166872 w 271596"/>
                  <a:gd name="connsiteY20" fmla="*/ 45600 h 217250"/>
                  <a:gd name="connsiteX21" fmla="*/ 172365 w 271596"/>
                  <a:gd name="connsiteY21" fmla="*/ 75428 h 217250"/>
                  <a:gd name="connsiteX22" fmla="*/ 171445 w 271596"/>
                  <a:gd name="connsiteY22" fmla="*/ 83683 h 217250"/>
                  <a:gd name="connsiteX23" fmla="*/ 179104 w 271596"/>
                  <a:gd name="connsiteY23" fmla="*/ 83062 h 217250"/>
                  <a:gd name="connsiteX24" fmla="*/ 239247 w 271596"/>
                  <a:gd name="connsiteY24" fmla="*/ 49807 h 217250"/>
                  <a:gd name="connsiteX25" fmla="*/ 271593 w 271596"/>
                  <a:gd name="connsiteY25" fmla="*/ 18195 h 217250"/>
                  <a:gd name="connsiteX26" fmla="*/ 239854 w 271596"/>
                  <a:gd name="connsiteY26" fmla="*/ 62363 h 217250"/>
                  <a:gd name="connsiteX27" fmla="*/ 193410 w 271596"/>
                  <a:gd name="connsiteY27" fmla="*/ 103865 h 217250"/>
                  <a:gd name="connsiteX28" fmla="*/ 149544 w 271596"/>
                  <a:gd name="connsiteY28" fmla="*/ 123076 h 2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596" h="217250">
                    <a:moveTo>
                      <a:pt x="146657" y="4"/>
                    </a:moveTo>
                    <a:lnTo>
                      <a:pt x="146655" y="0"/>
                    </a:lnTo>
                    <a:lnTo>
                      <a:pt x="146656" y="0"/>
                    </a:lnTo>
                    <a:close/>
                    <a:moveTo>
                      <a:pt x="271593" y="18195"/>
                    </a:moveTo>
                    <a:lnTo>
                      <a:pt x="271595" y="18192"/>
                    </a:lnTo>
                    <a:lnTo>
                      <a:pt x="271596" y="18192"/>
                    </a:lnTo>
                    <a:close/>
                    <a:moveTo>
                      <a:pt x="165719" y="217250"/>
                    </a:moveTo>
                    <a:lnTo>
                      <a:pt x="105875" y="217250"/>
                    </a:lnTo>
                    <a:lnTo>
                      <a:pt x="122027" y="123208"/>
                    </a:lnTo>
                    <a:lnTo>
                      <a:pt x="92383" y="112434"/>
                    </a:lnTo>
                    <a:cubicBezTo>
                      <a:pt x="59512" y="94834"/>
                      <a:pt x="24189" y="59986"/>
                      <a:pt x="0" y="18192"/>
                    </a:cubicBezTo>
                    <a:cubicBezTo>
                      <a:pt x="28316" y="50307"/>
                      <a:pt x="57173" y="70664"/>
                      <a:pt x="82075" y="79822"/>
                    </a:cubicBezTo>
                    <a:lnTo>
                      <a:pt x="99278" y="83822"/>
                    </a:lnTo>
                    <a:lnTo>
                      <a:pt x="104723" y="45600"/>
                    </a:lnTo>
                    <a:cubicBezTo>
                      <a:pt x="108998" y="31344"/>
                      <a:pt x="115724" y="15921"/>
                      <a:pt x="124940" y="0"/>
                    </a:cubicBezTo>
                    <a:cubicBezTo>
                      <a:pt x="117198" y="26183"/>
                      <a:pt x="117099" y="46530"/>
                      <a:pt x="122654" y="60791"/>
                    </a:cubicBezTo>
                    <a:lnTo>
                      <a:pt x="134946" y="77544"/>
                    </a:lnTo>
                    <a:lnTo>
                      <a:pt x="140411" y="74255"/>
                    </a:lnTo>
                    <a:cubicBezTo>
                      <a:pt x="148738" y="65800"/>
                      <a:pt x="153307" y="52615"/>
                      <a:pt x="152785" y="34866"/>
                    </a:cubicBezTo>
                    <a:lnTo>
                      <a:pt x="146657" y="4"/>
                    </a:lnTo>
                    <a:lnTo>
                      <a:pt x="166872" y="45600"/>
                    </a:lnTo>
                    <a:cubicBezTo>
                      <a:pt x="170077" y="56293"/>
                      <a:pt x="171903" y="66329"/>
                      <a:pt x="172365" y="75428"/>
                    </a:cubicBezTo>
                    <a:lnTo>
                      <a:pt x="171445" y="83683"/>
                    </a:lnTo>
                    <a:lnTo>
                      <a:pt x="179104" y="83062"/>
                    </a:lnTo>
                    <a:cubicBezTo>
                      <a:pt x="197145" y="78514"/>
                      <a:pt x="217856" y="67511"/>
                      <a:pt x="239247" y="49807"/>
                    </a:cubicBezTo>
                    <a:lnTo>
                      <a:pt x="271593" y="18195"/>
                    </a:lnTo>
                    <a:lnTo>
                      <a:pt x="239854" y="62363"/>
                    </a:lnTo>
                    <a:cubicBezTo>
                      <a:pt x="225234" y="79033"/>
                      <a:pt x="209264" y="93237"/>
                      <a:pt x="193410" y="103865"/>
                    </a:cubicBezTo>
                    <a:lnTo>
                      <a:pt x="149544" y="123076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3CDE2CA-35E1-434A-AD78-33830919ACE9}"/>
                  </a:ext>
                </a:extLst>
              </p:cNvPr>
              <p:cNvSpPr/>
              <p:nvPr/>
            </p:nvSpPr>
            <p:spPr>
              <a:xfrm rot="8100000" flipH="1">
                <a:off x="3608837" y="5303570"/>
                <a:ext cx="271596" cy="217250"/>
              </a:xfrm>
              <a:custGeom>
                <a:avLst/>
                <a:gdLst>
                  <a:gd name="connsiteX0" fmla="*/ 146657 w 271596"/>
                  <a:gd name="connsiteY0" fmla="*/ 4 h 217250"/>
                  <a:gd name="connsiteX1" fmla="*/ 146655 w 271596"/>
                  <a:gd name="connsiteY1" fmla="*/ 0 h 217250"/>
                  <a:gd name="connsiteX2" fmla="*/ 146656 w 271596"/>
                  <a:gd name="connsiteY2" fmla="*/ 0 h 217250"/>
                  <a:gd name="connsiteX3" fmla="*/ 271593 w 271596"/>
                  <a:gd name="connsiteY3" fmla="*/ 18195 h 217250"/>
                  <a:gd name="connsiteX4" fmla="*/ 271595 w 271596"/>
                  <a:gd name="connsiteY4" fmla="*/ 18192 h 217250"/>
                  <a:gd name="connsiteX5" fmla="*/ 271596 w 271596"/>
                  <a:gd name="connsiteY5" fmla="*/ 18192 h 217250"/>
                  <a:gd name="connsiteX6" fmla="*/ 165719 w 271596"/>
                  <a:gd name="connsiteY6" fmla="*/ 217250 h 217250"/>
                  <a:gd name="connsiteX7" fmla="*/ 105875 w 271596"/>
                  <a:gd name="connsiteY7" fmla="*/ 217250 h 217250"/>
                  <a:gd name="connsiteX8" fmla="*/ 122027 w 271596"/>
                  <a:gd name="connsiteY8" fmla="*/ 123208 h 217250"/>
                  <a:gd name="connsiteX9" fmla="*/ 92383 w 271596"/>
                  <a:gd name="connsiteY9" fmla="*/ 112434 h 217250"/>
                  <a:gd name="connsiteX10" fmla="*/ 0 w 271596"/>
                  <a:gd name="connsiteY10" fmla="*/ 18192 h 217250"/>
                  <a:gd name="connsiteX11" fmla="*/ 82075 w 271596"/>
                  <a:gd name="connsiteY11" fmla="*/ 79822 h 217250"/>
                  <a:gd name="connsiteX12" fmla="*/ 99278 w 271596"/>
                  <a:gd name="connsiteY12" fmla="*/ 83822 h 217250"/>
                  <a:gd name="connsiteX13" fmla="*/ 104723 w 271596"/>
                  <a:gd name="connsiteY13" fmla="*/ 45600 h 217250"/>
                  <a:gd name="connsiteX14" fmla="*/ 124940 w 271596"/>
                  <a:gd name="connsiteY14" fmla="*/ 0 h 217250"/>
                  <a:gd name="connsiteX15" fmla="*/ 122654 w 271596"/>
                  <a:gd name="connsiteY15" fmla="*/ 60791 h 217250"/>
                  <a:gd name="connsiteX16" fmla="*/ 134946 w 271596"/>
                  <a:gd name="connsiteY16" fmla="*/ 77544 h 217250"/>
                  <a:gd name="connsiteX17" fmla="*/ 140411 w 271596"/>
                  <a:gd name="connsiteY17" fmla="*/ 74255 h 217250"/>
                  <a:gd name="connsiteX18" fmla="*/ 152785 w 271596"/>
                  <a:gd name="connsiteY18" fmla="*/ 34866 h 217250"/>
                  <a:gd name="connsiteX19" fmla="*/ 146657 w 271596"/>
                  <a:gd name="connsiteY19" fmla="*/ 4 h 217250"/>
                  <a:gd name="connsiteX20" fmla="*/ 166872 w 271596"/>
                  <a:gd name="connsiteY20" fmla="*/ 45600 h 217250"/>
                  <a:gd name="connsiteX21" fmla="*/ 172365 w 271596"/>
                  <a:gd name="connsiteY21" fmla="*/ 75428 h 217250"/>
                  <a:gd name="connsiteX22" fmla="*/ 171445 w 271596"/>
                  <a:gd name="connsiteY22" fmla="*/ 83683 h 217250"/>
                  <a:gd name="connsiteX23" fmla="*/ 179104 w 271596"/>
                  <a:gd name="connsiteY23" fmla="*/ 83062 h 217250"/>
                  <a:gd name="connsiteX24" fmla="*/ 239247 w 271596"/>
                  <a:gd name="connsiteY24" fmla="*/ 49807 h 217250"/>
                  <a:gd name="connsiteX25" fmla="*/ 271593 w 271596"/>
                  <a:gd name="connsiteY25" fmla="*/ 18195 h 217250"/>
                  <a:gd name="connsiteX26" fmla="*/ 239854 w 271596"/>
                  <a:gd name="connsiteY26" fmla="*/ 62363 h 217250"/>
                  <a:gd name="connsiteX27" fmla="*/ 193410 w 271596"/>
                  <a:gd name="connsiteY27" fmla="*/ 103865 h 217250"/>
                  <a:gd name="connsiteX28" fmla="*/ 149544 w 271596"/>
                  <a:gd name="connsiteY28" fmla="*/ 123076 h 2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596" h="217250">
                    <a:moveTo>
                      <a:pt x="146657" y="4"/>
                    </a:moveTo>
                    <a:lnTo>
                      <a:pt x="146655" y="0"/>
                    </a:lnTo>
                    <a:lnTo>
                      <a:pt x="146656" y="0"/>
                    </a:lnTo>
                    <a:close/>
                    <a:moveTo>
                      <a:pt x="271593" y="18195"/>
                    </a:moveTo>
                    <a:lnTo>
                      <a:pt x="271595" y="18192"/>
                    </a:lnTo>
                    <a:lnTo>
                      <a:pt x="271596" y="18192"/>
                    </a:lnTo>
                    <a:close/>
                    <a:moveTo>
                      <a:pt x="165719" y="217250"/>
                    </a:moveTo>
                    <a:lnTo>
                      <a:pt x="105875" y="217250"/>
                    </a:lnTo>
                    <a:lnTo>
                      <a:pt x="122027" y="123208"/>
                    </a:lnTo>
                    <a:lnTo>
                      <a:pt x="92383" y="112434"/>
                    </a:lnTo>
                    <a:cubicBezTo>
                      <a:pt x="59512" y="94834"/>
                      <a:pt x="24189" y="59986"/>
                      <a:pt x="0" y="18192"/>
                    </a:cubicBezTo>
                    <a:cubicBezTo>
                      <a:pt x="28316" y="50307"/>
                      <a:pt x="57173" y="70664"/>
                      <a:pt x="82075" y="79822"/>
                    </a:cubicBezTo>
                    <a:lnTo>
                      <a:pt x="99278" y="83822"/>
                    </a:lnTo>
                    <a:lnTo>
                      <a:pt x="104723" y="45600"/>
                    </a:lnTo>
                    <a:cubicBezTo>
                      <a:pt x="108998" y="31344"/>
                      <a:pt x="115724" y="15921"/>
                      <a:pt x="124940" y="0"/>
                    </a:cubicBezTo>
                    <a:cubicBezTo>
                      <a:pt x="117198" y="26183"/>
                      <a:pt x="117099" y="46530"/>
                      <a:pt x="122654" y="60791"/>
                    </a:cubicBezTo>
                    <a:lnTo>
                      <a:pt x="134946" y="77544"/>
                    </a:lnTo>
                    <a:lnTo>
                      <a:pt x="140411" y="74255"/>
                    </a:lnTo>
                    <a:cubicBezTo>
                      <a:pt x="148738" y="65800"/>
                      <a:pt x="153307" y="52615"/>
                      <a:pt x="152785" y="34866"/>
                    </a:cubicBezTo>
                    <a:lnTo>
                      <a:pt x="146657" y="4"/>
                    </a:lnTo>
                    <a:lnTo>
                      <a:pt x="166872" y="45600"/>
                    </a:lnTo>
                    <a:cubicBezTo>
                      <a:pt x="170077" y="56293"/>
                      <a:pt x="171903" y="66329"/>
                      <a:pt x="172365" y="75428"/>
                    </a:cubicBezTo>
                    <a:lnTo>
                      <a:pt x="171445" y="83683"/>
                    </a:lnTo>
                    <a:lnTo>
                      <a:pt x="179104" y="83062"/>
                    </a:lnTo>
                    <a:cubicBezTo>
                      <a:pt x="197145" y="78514"/>
                      <a:pt x="217856" y="67511"/>
                      <a:pt x="239247" y="49807"/>
                    </a:cubicBezTo>
                    <a:lnTo>
                      <a:pt x="271593" y="18195"/>
                    </a:lnTo>
                    <a:lnTo>
                      <a:pt x="239854" y="62363"/>
                    </a:lnTo>
                    <a:cubicBezTo>
                      <a:pt x="225234" y="79033"/>
                      <a:pt x="209264" y="93237"/>
                      <a:pt x="193410" y="103865"/>
                    </a:cubicBezTo>
                    <a:lnTo>
                      <a:pt x="149544" y="123076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</p:grpSp>
        <p:sp>
          <p:nvSpPr>
            <p:cNvPr id="7" name="星: 4 pt 6">
              <a:extLst>
                <a:ext uri="{FF2B5EF4-FFF2-40B4-BE49-F238E27FC236}">
                  <a16:creationId xmlns:a16="http://schemas.microsoft.com/office/drawing/2014/main" id="{9B5651D5-B9C7-4F67-A042-75A15992CA49}"/>
                </a:ext>
              </a:extLst>
            </p:cNvPr>
            <p:cNvSpPr/>
            <p:nvPr/>
          </p:nvSpPr>
          <p:spPr>
            <a:xfrm>
              <a:off x="1171080" y="4283642"/>
              <a:ext cx="256016" cy="242291"/>
            </a:xfrm>
            <a:prstGeom prst="star4">
              <a:avLst>
                <a:gd name="adj" fmla="val 19593"/>
              </a:avLst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8" name="星: 4 pt 7">
              <a:extLst>
                <a:ext uri="{FF2B5EF4-FFF2-40B4-BE49-F238E27FC236}">
                  <a16:creationId xmlns:a16="http://schemas.microsoft.com/office/drawing/2014/main" id="{29D0AFE7-132A-41F4-A6B7-403D184C67DC}"/>
                </a:ext>
              </a:extLst>
            </p:cNvPr>
            <p:cNvSpPr/>
            <p:nvPr/>
          </p:nvSpPr>
          <p:spPr>
            <a:xfrm>
              <a:off x="2422396" y="4283642"/>
              <a:ext cx="256016" cy="242291"/>
            </a:xfrm>
            <a:prstGeom prst="star4">
              <a:avLst>
                <a:gd name="adj" fmla="val 19593"/>
              </a:avLst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9" name="星: 4 pt 8">
              <a:extLst>
                <a:ext uri="{FF2B5EF4-FFF2-40B4-BE49-F238E27FC236}">
                  <a16:creationId xmlns:a16="http://schemas.microsoft.com/office/drawing/2014/main" id="{EE3B9DC7-21BB-497F-9ADA-56A1C97536A7}"/>
                </a:ext>
              </a:extLst>
            </p:cNvPr>
            <p:cNvSpPr/>
            <p:nvPr/>
          </p:nvSpPr>
          <p:spPr>
            <a:xfrm>
              <a:off x="1808015" y="5698215"/>
              <a:ext cx="256016" cy="242291"/>
            </a:xfrm>
            <a:prstGeom prst="star4">
              <a:avLst>
                <a:gd name="adj" fmla="val 19593"/>
              </a:avLst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D3FE51C-4757-4BF1-8B01-E3FA7B65F9B5}"/>
              </a:ext>
            </a:extLst>
          </p:cNvPr>
          <p:cNvGrpSpPr/>
          <p:nvPr/>
        </p:nvGrpSpPr>
        <p:grpSpPr>
          <a:xfrm>
            <a:off x="6968263" y="1053682"/>
            <a:ext cx="1877324" cy="2266130"/>
            <a:chOff x="6419848" y="691959"/>
            <a:chExt cx="2345329" cy="2831064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FEF1D63-A28C-41E3-8104-89A7234ED1ED}"/>
                </a:ext>
              </a:extLst>
            </p:cNvPr>
            <p:cNvSpPr/>
            <p:nvPr/>
          </p:nvSpPr>
          <p:spPr>
            <a:xfrm>
              <a:off x="6419848" y="691959"/>
              <a:ext cx="2345329" cy="2831064"/>
            </a:xfrm>
            <a:custGeom>
              <a:avLst/>
              <a:gdLst>
                <a:gd name="connsiteX0" fmla="*/ 649946 w 1299892"/>
                <a:gd name="connsiteY0" fmla="*/ 0 h 1569109"/>
                <a:gd name="connsiteX1" fmla="*/ 1109527 w 1299892"/>
                <a:gd name="connsiteY1" fmla="*/ 190365 h 1569109"/>
                <a:gd name="connsiteX2" fmla="*/ 1109528 w 1299892"/>
                <a:gd name="connsiteY2" fmla="*/ 1109528 h 1569109"/>
                <a:gd name="connsiteX3" fmla="*/ 649947 w 1299892"/>
                <a:gd name="connsiteY3" fmla="*/ 1569109 h 1569109"/>
                <a:gd name="connsiteX4" fmla="*/ 190365 w 1299892"/>
                <a:gd name="connsiteY4" fmla="*/ 1109527 h 1569109"/>
                <a:gd name="connsiteX5" fmla="*/ 190364 w 1299892"/>
                <a:gd name="connsiteY5" fmla="*/ 190364 h 1569109"/>
                <a:gd name="connsiteX6" fmla="*/ 649946 w 1299892"/>
                <a:gd name="connsiteY6" fmla="*/ 0 h 156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892" h="1569109">
                  <a:moveTo>
                    <a:pt x="649946" y="0"/>
                  </a:moveTo>
                  <a:cubicBezTo>
                    <a:pt x="816281" y="0"/>
                    <a:pt x="982617" y="63455"/>
                    <a:pt x="1109527" y="190365"/>
                  </a:cubicBezTo>
                  <a:cubicBezTo>
                    <a:pt x="1363348" y="444185"/>
                    <a:pt x="1363348" y="855708"/>
                    <a:pt x="1109528" y="1109528"/>
                  </a:cubicBezTo>
                  <a:lnTo>
                    <a:pt x="649947" y="1569109"/>
                  </a:lnTo>
                  <a:lnTo>
                    <a:pt x="190365" y="1109527"/>
                  </a:lnTo>
                  <a:cubicBezTo>
                    <a:pt x="-63456" y="855707"/>
                    <a:pt x="-63456" y="444184"/>
                    <a:pt x="190364" y="190364"/>
                  </a:cubicBezTo>
                  <a:cubicBezTo>
                    <a:pt x="317274" y="63454"/>
                    <a:pt x="483610" y="-1"/>
                    <a:pt x="649946" y="0"/>
                  </a:cubicBez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8A950E2-E981-43BC-AB78-B57F499CFCD3}"/>
                </a:ext>
              </a:extLst>
            </p:cNvPr>
            <p:cNvSpPr/>
            <p:nvPr/>
          </p:nvSpPr>
          <p:spPr>
            <a:xfrm>
              <a:off x="6608641" y="876889"/>
              <a:ext cx="1967743" cy="2375276"/>
            </a:xfrm>
            <a:custGeom>
              <a:avLst/>
              <a:gdLst>
                <a:gd name="connsiteX0" fmla="*/ 649946 w 1299892"/>
                <a:gd name="connsiteY0" fmla="*/ 0 h 1569109"/>
                <a:gd name="connsiteX1" fmla="*/ 1109527 w 1299892"/>
                <a:gd name="connsiteY1" fmla="*/ 190365 h 1569109"/>
                <a:gd name="connsiteX2" fmla="*/ 1109528 w 1299892"/>
                <a:gd name="connsiteY2" fmla="*/ 1109528 h 1569109"/>
                <a:gd name="connsiteX3" fmla="*/ 649947 w 1299892"/>
                <a:gd name="connsiteY3" fmla="*/ 1569109 h 1569109"/>
                <a:gd name="connsiteX4" fmla="*/ 190365 w 1299892"/>
                <a:gd name="connsiteY4" fmla="*/ 1109527 h 1569109"/>
                <a:gd name="connsiteX5" fmla="*/ 190364 w 1299892"/>
                <a:gd name="connsiteY5" fmla="*/ 190364 h 1569109"/>
                <a:gd name="connsiteX6" fmla="*/ 649946 w 1299892"/>
                <a:gd name="connsiteY6" fmla="*/ 0 h 156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892" h="1569109">
                  <a:moveTo>
                    <a:pt x="649946" y="0"/>
                  </a:moveTo>
                  <a:cubicBezTo>
                    <a:pt x="816281" y="0"/>
                    <a:pt x="982617" y="63455"/>
                    <a:pt x="1109527" y="190365"/>
                  </a:cubicBezTo>
                  <a:cubicBezTo>
                    <a:pt x="1363348" y="444185"/>
                    <a:pt x="1363348" y="855708"/>
                    <a:pt x="1109528" y="1109528"/>
                  </a:cubicBezTo>
                  <a:lnTo>
                    <a:pt x="649947" y="1569109"/>
                  </a:lnTo>
                  <a:lnTo>
                    <a:pt x="190365" y="1109527"/>
                  </a:lnTo>
                  <a:cubicBezTo>
                    <a:pt x="-63456" y="855707"/>
                    <a:pt x="-63456" y="444184"/>
                    <a:pt x="190364" y="190364"/>
                  </a:cubicBezTo>
                  <a:cubicBezTo>
                    <a:pt x="317274" y="63454"/>
                    <a:pt x="483610" y="-1"/>
                    <a:pt x="649946" y="0"/>
                  </a:cubicBezTo>
                  <a:close/>
                </a:path>
              </a:pathLst>
            </a:custGeom>
            <a:gradFill flip="none" rotWithShape="1">
              <a:gsLst>
                <a:gs pos="48000">
                  <a:schemeClr val="bg1">
                    <a:lumMod val="85000"/>
                  </a:schemeClr>
                </a:gs>
                <a:gs pos="52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D0EB04D7-15AB-4C8E-BC1C-4503B6F61724}"/>
                </a:ext>
              </a:extLst>
            </p:cNvPr>
            <p:cNvSpPr/>
            <p:nvPr/>
          </p:nvSpPr>
          <p:spPr>
            <a:xfrm>
              <a:off x="7519469" y="958636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D53622A8-FE62-4819-9E21-617876E1B7BC}"/>
                </a:ext>
              </a:extLst>
            </p:cNvPr>
            <p:cNvSpPr/>
            <p:nvPr/>
          </p:nvSpPr>
          <p:spPr>
            <a:xfrm>
              <a:off x="7519469" y="2930668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509A7FCB-7964-459F-B09E-84302E4D74C0}"/>
                </a:ext>
              </a:extLst>
            </p:cNvPr>
            <p:cNvSpPr/>
            <p:nvPr/>
          </p:nvSpPr>
          <p:spPr>
            <a:xfrm>
              <a:off x="6685976" y="1800726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691CDC7C-304D-4EDF-BFEF-E5AAF2C36145}"/>
                </a:ext>
              </a:extLst>
            </p:cNvPr>
            <p:cNvSpPr/>
            <p:nvPr/>
          </p:nvSpPr>
          <p:spPr>
            <a:xfrm>
              <a:off x="8344374" y="1800726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4E54E25E-456B-48E2-B9B7-C4655A4C8003}"/>
                </a:ext>
              </a:extLst>
            </p:cNvPr>
            <p:cNvSpPr/>
            <p:nvPr/>
          </p:nvSpPr>
          <p:spPr>
            <a:xfrm>
              <a:off x="6905091" y="1242199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77CDE6ED-A5CF-4377-8850-E86B6C0FE800}"/>
                </a:ext>
              </a:extLst>
            </p:cNvPr>
            <p:cNvSpPr/>
            <p:nvPr/>
          </p:nvSpPr>
          <p:spPr>
            <a:xfrm>
              <a:off x="8155335" y="1242199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CBBA9138-5CC4-4B8D-9A08-0164FB1C9D42}"/>
                </a:ext>
              </a:extLst>
            </p:cNvPr>
            <p:cNvSpPr/>
            <p:nvPr/>
          </p:nvSpPr>
          <p:spPr>
            <a:xfrm>
              <a:off x="6999611" y="2458072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956CB771-B9E7-46F1-83D3-037CE75CD26C}"/>
                </a:ext>
              </a:extLst>
            </p:cNvPr>
            <p:cNvSpPr/>
            <p:nvPr/>
          </p:nvSpPr>
          <p:spPr>
            <a:xfrm>
              <a:off x="8039333" y="2458072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DA94491B-02FF-4640-9823-C8D294287B99}"/>
                </a:ext>
              </a:extLst>
            </p:cNvPr>
            <p:cNvSpPr/>
            <p:nvPr/>
          </p:nvSpPr>
          <p:spPr>
            <a:xfrm>
              <a:off x="7321184" y="1636811"/>
              <a:ext cx="542656" cy="542656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9171F0C-5802-4BC6-A872-54A1158CEB01}"/>
              </a:ext>
            </a:extLst>
          </p:cNvPr>
          <p:cNvGrpSpPr/>
          <p:nvPr/>
        </p:nvGrpSpPr>
        <p:grpSpPr>
          <a:xfrm>
            <a:off x="4066743" y="3945147"/>
            <a:ext cx="1807974" cy="2287984"/>
            <a:chOff x="3785690" y="3750976"/>
            <a:chExt cx="2015238" cy="2550277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254A8F41-0A6C-4E64-810E-72EE6036965B}"/>
                </a:ext>
              </a:extLst>
            </p:cNvPr>
            <p:cNvSpPr/>
            <p:nvPr/>
          </p:nvSpPr>
          <p:spPr>
            <a:xfrm>
              <a:off x="3785690" y="3750976"/>
              <a:ext cx="2015238" cy="2550277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C20D1A54-576A-4347-BEDF-BF7D8CA9AD5F}"/>
                </a:ext>
              </a:extLst>
            </p:cNvPr>
            <p:cNvSpPr/>
            <p:nvPr/>
          </p:nvSpPr>
          <p:spPr>
            <a:xfrm>
              <a:off x="3970554" y="3984922"/>
              <a:ext cx="1645508" cy="2082382"/>
            </a:xfrm>
            <a:prstGeom prst="ellipse">
              <a:avLst/>
            </a:prstGeom>
            <a:gradFill flip="none" rotWithShape="1">
              <a:gsLst>
                <a:gs pos="75000">
                  <a:schemeClr val="tx1">
                    <a:lumMod val="65000"/>
                    <a:lumOff val="35000"/>
                  </a:schemeClr>
                </a:gs>
                <a:gs pos="25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75000"/>
                  </a:schemeClr>
                </a:gs>
                <a:gs pos="52000">
                  <a:schemeClr val="tx1">
                    <a:lumMod val="50000"/>
                    <a:lumOff val="50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3" name="星: 12 pt 32">
              <a:extLst>
                <a:ext uri="{FF2B5EF4-FFF2-40B4-BE49-F238E27FC236}">
                  <a16:creationId xmlns:a16="http://schemas.microsoft.com/office/drawing/2014/main" id="{448C188C-BF3B-4E0C-A980-0F5C3851475A}"/>
                </a:ext>
              </a:extLst>
            </p:cNvPr>
            <p:cNvSpPr/>
            <p:nvPr/>
          </p:nvSpPr>
          <p:spPr>
            <a:xfrm>
              <a:off x="4086430" y="4120462"/>
              <a:ext cx="1413756" cy="1811300"/>
            </a:xfrm>
            <a:prstGeom prst="star12">
              <a:avLst>
                <a:gd name="adj" fmla="val 21416"/>
              </a:avLst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FEB4C33-A391-43A3-921A-F6938C93B3D8}"/>
                </a:ext>
              </a:extLst>
            </p:cNvPr>
            <p:cNvSpPr/>
            <p:nvPr/>
          </p:nvSpPr>
          <p:spPr>
            <a:xfrm>
              <a:off x="4086428" y="4120462"/>
              <a:ext cx="1413756" cy="1811300"/>
            </a:xfrm>
            <a:custGeom>
              <a:avLst/>
              <a:gdLst>
                <a:gd name="connsiteX0" fmla="*/ 391785 w 783570"/>
                <a:gd name="connsiteY0" fmla="*/ 0 h 1003908"/>
                <a:gd name="connsiteX1" fmla="*/ 392284 w 783570"/>
                <a:gd name="connsiteY1" fmla="*/ 3382 h 1003908"/>
                <a:gd name="connsiteX2" fmla="*/ 398128 w 783570"/>
                <a:gd name="connsiteY2" fmla="*/ 471626 h 1003908"/>
                <a:gd name="connsiteX3" fmla="*/ 585927 w 783570"/>
                <a:gd name="connsiteY3" fmla="*/ 69857 h 1003908"/>
                <a:gd name="connsiteX4" fmla="*/ 587678 w 783570"/>
                <a:gd name="connsiteY4" fmla="*/ 67249 h 1003908"/>
                <a:gd name="connsiteX5" fmla="*/ 586791 w 783570"/>
                <a:gd name="connsiteY5" fmla="*/ 70498 h 1003908"/>
                <a:gd name="connsiteX6" fmla="*/ 409114 w 783570"/>
                <a:gd name="connsiteY6" fmla="*/ 479752 h 1003908"/>
                <a:gd name="connsiteX7" fmla="*/ 728548 w 783570"/>
                <a:gd name="connsiteY7" fmla="*/ 252113 h 1003908"/>
                <a:gd name="connsiteX8" fmla="*/ 731081 w 783570"/>
                <a:gd name="connsiteY8" fmla="*/ 250977 h 1003908"/>
                <a:gd name="connsiteX9" fmla="*/ 729043 w 783570"/>
                <a:gd name="connsiteY9" fmla="*/ 253224 h 1003908"/>
                <a:gd name="connsiteX10" fmla="*/ 415457 w 783570"/>
                <a:gd name="connsiteY10" fmla="*/ 493828 h 1003908"/>
                <a:gd name="connsiteX11" fmla="*/ 780931 w 783570"/>
                <a:gd name="connsiteY11" fmla="*/ 501315 h 1003908"/>
                <a:gd name="connsiteX12" fmla="*/ 783570 w 783570"/>
                <a:gd name="connsiteY12" fmla="*/ 501954 h 1003908"/>
                <a:gd name="connsiteX13" fmla="*/ 780931 w 783570"/>
                <a:gd name="connsiteY13" fmla="*/ 502594 h 1003908"/>
                <a:gd name="connsiteX14" fmla="*/ 415457 w 783570"/>
                <a:gd name="connsiteY14" fmla="*/ 510080 h 1003908"/>
                <a:gd name="connsiteX15" fmla="*/ 729046 w 783570"/>
                <a:gd name="connsiteY15" fmla="*/ 750688 h 1003908"/>
                <a:gd name="connsiteX16" fmla="*/ 731081 w 783570"/>
                <a:gd name="connsiteY16" fmla="*/ 752931 h 1003908"/>
                <a:gd name="connsiteX17" fmla="*/ 728544 w 783570"/>
                <a:gd name="connsiteY17" fmla="*/ 751793 h 1003908"/>
                <a:gd name="connsiteX18" fmla="*/ 409114 w 783570"/>
                <a:gd name="connsiteY18" fmla="*/ 524156 h 1003908"/>
                <a:gd name="connsiteX19" fmla="*/ 586791 w 783570"/>
                <a:gd name="connsiteY19" fmla="*/ 933410 h 1003908"/>
                <a:gd name="connsiteX20" fmla="*/ 587678 w 783570"/>
                <a:gd name="connsiteY20" fmla="*/ 936659 h 1003908"/>
                <a:gd name="connsiteX21" fmla="*/ 585927 w 783570"/>
                <a:gd name="connsiteY21" fmla="*/ 934051 h 1003908"/>
                <a:gd name="connsiteX22" fmla="*/ 398128 w 783570"/>
                <a:gd name="connsiteY22" fmla="*/ 532282 h 1003908"/>
                <a:gd name="connsiteX23" fmla="*/ 392284 w 783570"/>
                <a:gd name="connsiteY23" fmla="*/ 1000526 h 1003908"/>
                <a:gd name="connsiteX24" fmla="*/ 391785 w 783570"/>
                <a:gd name="connsiteY24" fmla="*/ 1003908 h 1003908"/>
                <a:gd name="connsiteX25" fmla="*/ 391286 w 783570"/>
                <a:gd name="connsiteY25" fmla="*/ 1000526 h 1003908"/>
                <a:gd name="connsiteX26" fmla="*/ 385442 w 783570"/>
                <a:gd name="connsiteY26" fmla="*/ 532282 h 1003908"/>
                <a:gd name="connsiteX27" fmla="*/ 197645 w 783570"/>
                <a:gd name="connsiteY27" fmla="*/ 934051 h 1003908"/>
                <a:gd name="connsiteX28" fmla="*/ 195893 w 783570"/>
                <a:gd name="connsiteY28" fmla="*/ 936659 h 1003908"/>
                <a:gd name="connsiteX29" fmla="*/ 196781 w 783570"/>
                <a:gd name="connsiteY29" fmla="*/ 933410 h 1003908"/>
                <a:gd name="connsiteX30" fmla="*/ 374456 w 783570"/>
                <a:gd name="connsiteY30" fmla="*/ 524156 h 1003908"/>
                <a:gd name="connsiteX31" fmla="*/ 55026 w 783570"/>
                <a:gd name="connsiteY31" fmla="*/ 751793 h 1003908"/>
                <a:gd name="connsiteX32" fmla="*/ 52489 w 783570"/>
                <a:gd name="connsiteY32" fmla="*/ 752931 h 1003908"/>
                <a:gd name="connsiteX33" fmla="*/ 54525 w 783570"/>
                <a:gd name="connsiteY33" fmla="*/ 750688 h 1003908"/>
                <a:gd name="connsiteX34" fmla="*/ 368113 w 783570"/>
                <a:gd name="connsiteY34" fmla="*/ 510080 h 1003908"/>
                <a:gd name="connsiteX35" fmla="*/ 2640 w 783570"/>
                <a:gd name="connsiteY35" fmla="*/ 502594 h 1003908"/>
                <a:gd name="connsiteX36" fmla="*/ 0 w 783570"/>
                <a:gd name="connsiteY36" fmla="*/ 501954 h 1003908"/>
                <a:gd name="connsiteX37" fmla="*/ 2640 w 783570"/>
                <a:gd name="connsiteY37" fmla="*/ 501315 h 1003908"/>
                <a:gd name="connsiteX38" fmla="*/ 368113 w 783570"/>
                <a:gd name="connsiteY38" fmla="*/ 493828 h 1003908"/>
                <a:gd name="connsiteX39" fmla="*/ 54527 w 783570"/>
                <a:gd name="connsiteY39" fmla="*/ 253224 h 1003908"/>
                <a:gd name="connsiteX40" fmla="*/ 52489 w 783570"/>
                <a:gd name="connsiteY40" fmla="*/ 250977 h 1003908"/>
                <a:gd name="connsiteX41" fmla="*/ 55023 w 783570"/>
                <a:gd name="connsiteY41" fmla="*/ 252113 h 1003908"/>
                <a:gd name="connsiteX42" fmla="*/ 374456 w 783570"/>
                <a:gd name="connsiteY42" fmla="*/ 479752 h 1003908"/>
                <a:gd name="connsiteX43" fmla="*/ 196781 w 783570"/>
                <a:gd name="connsiteY43" fmla="*/ 70498 h 1003908"/>
                <a:gd name="connsiteX44" fmla="*/ 195893 w 783570"/>
                <a:gd name="connsiteY44" fmla="*/ 67249 h 1003908"/>
                <a:gd name="connsiteX45" fmla="*/ 197645 w 783570"/>
                <a:gd name="connsiteY45" fmla="*/ 69857 h 1003908"/>
                <a:gd name="connsiteX46" fmla="*/ 385442 w 783570"/>
                <a:gd name="connsiteY46" fmla="*/ 471626 h 1003908"/>
                <a:gd name="connsiteX47" fmla="*/ 391286 w 783570"/>
                <a:gd name="connsiteY47" fmla="*/ 3382 h 1003908"/>
                <a:gd name="connsiteX48" fmla="*/ 391785 w 783570"/>
                <a:gd name="connsiteY48" fmla="*/ 0 h 100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83570" h="1003908">
                  <a:moveTo>
                    <a:pt x="391785" y="0"/>
                  </a:moveTo>
                  <a:lnTo>
                    <a:pt x="392284" y="3382"/>
                  </a:lnTo>
                  <a:lnTo>
                    <a:pt x="398128" y="471626"/>
                  </a:lnTo>
                  <a:lnTo>
                    <a:pt x="585927" y="69857"/>
                  </a:lnTo>
                  <a:lnTo>
                    <a:pt x="587678" y="67249"/>
                  </a:lnTo>
                  <a:lnTo>
                    <a:pt x="586791" y="70498"/>
                  </a:lnTo>
                  <a:lnTo>
                    <a:pt x="409114" y="479752"/>
                  </a:lnTo>
                  <a:lnTo>
                    <a:pt x="728548" y="252113"/>
                  </a:lnTo>
                  <a:lnTo>
                    <a:pt x="731081" y="250977"/>
                  </a:lnTo>
                  <a:lnTo>
                    <a:pt x="729043" y="253224"/>
                  </a:lnTo>
                  <a:lnTo>
                    <a:pt x="415457" y="493828"/>
                  </a:lnTo>
                  <a:lnTo>
                    <a:pt x="780931" y="501315"/>
                  </a:lnTo>
                  <a:lnTo>
                    <a:pt x="783570" y="501954"/>
                  </a:lnTo>
                  <a:lnTo>
                    <a:pt x="780931" y="502594"/>
                  </a:lnTo>
                  <a:lnTo>
                    <a:pt x="415457" y="510080"/>
                  </a:lnTo>
                  <a:lnTo>
                    <a:pt x="729046" y="750688"/>
                  </a:lnTo>
                  <a:lnTo>
                    <a:pt x="731081" y="752931"/>
                  </a:lnTo>
                  <a:lnTo>
                    <a:pt x="728544" y="751793"/>
                  </a:lnTo>
                  <a:lnTo>
                    <a:pt x="409114" y="524156"/>
                  </a:lnTo>
                  <a:lnTo>
                    <a:pt x="586791" y="933410"/>
                  </a:lnTo>
                  <a:lnTo>
                    <a:pt x="587678" y="936659"/>
                  </a:lnTo>
                  <a:lnTo>
                    <a:pt x="585927" y="934051"/>
                  </a:lnTo>
                  <a:lnTo>
                    <a:pt x="398128" y="532282"/>
                  </a:lnTo>
                  <a:lnTo>
                    <a:pt x="392284" y="1000526"/>
                  </a:lnTo>
                  <a:lnTo>
                    <a:pt x="391785" y="1003908"/>
                  </a:lnTo>
                  <a:lnTo>
                    <a:pt x="391286" y="1000526"/>
                  </a:lnTo>
                  <a:lnTo>
                    <a:pt x="385442" y="532282"/>
                  </a:lnTo>
                  <a:lnTo>
                    <a:pt x="197645" y="934051"/>
                  </a:lnTo>
                  <a:lnTo>
                    <a:pt x="195893" y="936659"/>
                  </a:lnTo>
                  <a:lnTo>
                    <a:pt x="196781" y="933410"/>
                  </a:lnTo>
                  <a:lnTo>
                    <a:pt x="374456" y="524156"/>
                  </a:lnTo>
                  <a:lnTo>
                    <a:pt x="55026" y="751793"/>
                  </a:lnTo>
                  <a:lnTo>
                    <a:pt x="52489" y="752931"/>
                  </a:lnTo>
                  <a:lnTo>
                    <a:pt x="54525" y="750688"/>
                  </a:lnTo>
                  <a:lnTo>
                    <a:pt x="368113" y="510080"/>
                  </a:lnTo>
                  <a:lnTo>
                    <a:pt x="2640" y="502594"/>
                  </a:lnTo>
                  <a:lnTo>
                    <a:pt x="0" y="501954"/>
                  </a:lnTo>
                  <a:lnTo>
                    <a:pt x="2640" y="501315"/>
                  </a:lnTo>
                  <a:lnTo>
                    <a:pt x="368113" y="493828"/>
                  </a:lnTo>
                  <a:lnTo>
                    <a:pt x="54527" y="253224"/>
                  </a:lnTo>
                  <a:lnTo>
                    <a:pt x="52489" y="250977"/>
                  </a:lnTo>
                  <a:lnTo>
                    <a:pt x="55023" y="252113"/>
                  </a:lnTo>
                  <a:lnTo>
                    <a:pt x="374456" y="479752"/>
                  </a:lnTo>
                  <a:lnTo>
                    <a:pt x="196781" y="70498"/>
                  </a:lnTo>
                  <a:lnTo>
                    <a:pt x="195893" y="67249"/>
                  </a:lnTo>
                  <a:lnTo>
                    <a:pt x="197645" y="69857"/>
                  </a:lnTo>
                  <a:lnTo>
                    <a:pt x="385442" y="471626"/>
                  </a:lnTo>
                  <a:lnTo>
                    <a:pt x="391286" y="3382"/>
                  </a:lnTo>
                  <a:lnTo>
                    <a:pt x="391785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4FCFFE2-B6BE-4B4D-A51F-5188E6B56365}"/>
                </a:ext>
              </a:extLst>
            </p:cNvPr>
            <p:cNvSpPr/>
            <p:nvPr/>
          </p:nvSpPr>
          <p:spPr>
            <a:xfrm>
              <a:off x="4792406" y="4054412"/>
              <a:ext cx="1801" cy="72154"/>
            </a:xfrm>
            <a:custGeom>
              <a:avLst/>
              <a:gdLst>
                <a:gd name="connsiteX0" fmla="*/ 499 w 998"/>
                <a:gd name="connsiteY0" fmla="*/ 0 h 39991"/>
                <a:gd name="connsiteX1" fmla="*/ 998 w 998"/>
                <a:gd name="connsiteY1" fmla="*/ 39991 h 39991"/>
                <a:gd name="connsiteX2" fmla="*/ 499 w 998"/>
                <a:gd name="connsiteY2" fmla="*/ 36609 h 39991"/>
                <a:gd name="connsiteX3" fmla="*/ 0 w 998"/>
                <a:gd name="connsiteY3" fmla="*/ 39991 h 39991"/>
                <a:gd name="connsiteX4" fmla="*/ 499 w 998"/>
                <a:gd name="connsiteY4" fmla="*/ 0 h 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8" h="39991">
                  <a:moveTo>
                    <a:pt x="499" y="0"/>
                  </a:moveTo>
                  <a:lnTo>
                    <a:pt x="998" y="39991"/>
                  </a:lnTo>
                  <a:lnTo>
                    <a:pt x="499" y="36609"/>
                  </a:lnTo>
                  <a:lnTo>
                    <a:pt x="0" y="39991"/>
                  </a:lnTo>
                  <a:lnTo>
                    <a:pt x="499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2D8EABE-6346-4331-B623-6644520A9516}"/>
                </a:ext>
              </a:extLst>
            </p:cNvPr>
            <p:cNvSpPr/>
            <p:nvPr/>
          </p:nvSpPr>
          <p:spPr>
            <a:xfrm>
              <a:off x="4443031" y="4126564"/>
              <a:ext cx="349377" cy="844829"/>
            </a:xfrm>
            <a:custGeom>
              <a:avLst/>
              <a:gdLst>
                <a:gd name="connsiteX0" fmla="*/ 193641 w 193641"/>
                <a:gd name="connsiteY0" fmla="*/ 0 h 468244"/>
                <a:gd name="connsiteX1" fmla="*/ 187797 w 193641"/>
                <a:gd name="connsiteY1" fmla="*/ 468244 h 468244"/>
                <a:gd name="connsiteX2" fmla="*/ 0 w 193641"/>
                <a:gd name="connsiteY2" fmla="*/ 66475 h 468244"/>
                <a:gd name="connsiteX3" fmla="*/ 150708 w 193641"/>
                <a:gd name="connsiteY3" fmla="*/ 290901 h 468244"/>
                <a:gd name="connsiteX4" fmla="*/ 193641 w 193641"/>
                <a:gd name="connsiteY4" fmla="*/ 0 h 46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1" h="468244">
                  <a:moveTo>
                    <a:pt x="193641" y="0"/>
                  </a:moveTo>
                  <a:lnTo>
                    <a:pt x="187797" y="468244"/>
                  </a:lnTo>
                  <a:lnTo>
                    <a:pt x="0" y="66475"/>
                  </a:lnTo>
                  <a:lnTo>
                    <a:pt x="150708" y="290901"/>
                  </a:lnTo>
                  <a:lnTo>
                    <a:pt x="193641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9C004D4-50E5-4CE4-A212-CF879ADAF620}"/>
                </a:ext>
              </a:extLst>
            </p:cNvPr>
            <p:cNvSpPr/>
            <p:nvPr/>
          </p:nvSpPr>
          <p:spPr>
            <a:xfrm>
              <a:off x="4794208" y="4126564"/>
              <a:ext cx="349380" cy="844829"/>
            </a:xfrm>
            <a:custGeom>
              <a:avLst/>
              <a:gdLst>
                <a:gd name="connsiteX0" fmla="*/ 0 w 193643"/>
                <a:gd name="connsiteY0" fmla="*/ 0 h 468244"/>
                <a:gd name="connsiteX1" fmla="*/ 42933 w 193643"/>
                <a:gd name="connsiteY1" fmla="*/ 290901 h 468244"/>
                <a:gd name="connsiteX2" fmla="*/ 193643 w 193643"/>
                <a:gd name="connsiteY2" fmla="*/ 66475 h 468244"/>
                <a:gd name="connsiteX3" fmla="*/ 5844 w 193643"/>
                <a:gd name="connsiteY3" fmla="*/ 468244 h 468244"/>
                <a:gd name="connsiteX4" fmla="*/ 0 w 193643"/>
                <a:gd name="connsiteY4" fmla="*/ 0 h 46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3" h="468244">
                  <a:moveTo>
                    <a:pt x="0" y="0"/>
                  </a:moveTo>
                  <a:lnTo>
                    <a:pt x="42933" y="290901"/>
                  </a:lnTo>
                  <a:lnTo>
                    <a:pt x="193643" y="66475"/>
                  </a:lnTo>
                  <a:lnTo>
                    <a:pt x="5844" y="46824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EF08FEE2-11A1-475C-A183-C24C27340EFE}"/>
                </a:ext>
              </a:extLst>
            </p:cNvPr>
            <p:cNvSpPr/>
            <p:nvPr/>
          </p:nvSpPr>
          <p:spPr>
            <a:xfrm>
              <a:off x="4414092" y="4184596"/>
              <a:ext cx="28938" cy="63064"/>
            </a:xfrm>
            <a:custGeom>
              <a:avLst/>
              <a:gdLst>
                <a:gd name="connsiteX0" fmla="*/ 0 w 16039"/>
                <a:gd name="connsiteY0" fmla="*/ 0 h 34953"/>
                <a:gd name="connsiteX1" fmla="*/ 16039 w 16039"/>
                <a:gd name="connsiteY1" fmla="*/ 34312 h 34953"/>
                <a:gd name="connsiteX2" fmla="*/ 14287 w 16039"/>
                <a:gd name="connsiteY2" fmla="*/ 31704 h 34953"/>
                <a:gd name="connsiteX3" fmla="*/ 15175 w 16039"/>
                <a:gd name="connsiteY3" fmla="*/ 34953 h 34953"/>
                <a:gd name="connsiteX4" fmla="*/ 0 w 16039"/>
                <a:gd name="connsiteY4" fmla="*/ 0 h 3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9" h="34953">
                  <a:moveTo>
                    <a:pt x="0" y="0"/>
                  </a:moveTo>
                  <a:lnTo>
                    <a:pt x="16039" y="34312"/>
                  </a:lnTo>
                  <a:lnTo>
                    <a:pt x="14287" y="31704"/>
                  </a:lnTo>
                  <a:lnTo>
                    <a:pt x="15175" y="3495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3B8B4DD-C2AC-4F46-9FDC-AF9F82EF4B4F}"/>
                </a:ext>
              </a:extLst>
            </p:cNvPr>
            <p:cNvSpPr/>
            <p:nvPr/>
          </p:nvSpPr>
          <p:spPr>
            <a:xfrm>
              <a:off x="5143586" y="4184596"/>
              <a:ext cx="28937" cy="63064"/>
            </a:xfrm>
            <a:custGeom>
              <a:avLst/>
              <a:gdLst>
                <a:gd name="connsiteX0" fmla="*/ 16038 w 16038"/>
                <a:gd name="connsiteY0" fmla="*/ 0 h 34953"/>
                <a:gd name="connsiteX1" fmla="*/ 864 w 16038"/>
                <a:gd name="connsiteY1" fmla="*/ 34953 h 34953"/>
                <a:gd name="connsiteX2" fmla="*/ 1751 w 16038"/>
                <a:gd name="connsiteY2" fmla="*/ 31704 h 34953"/>
                <a:gd name="connsiteX3" fmla="*/ 0 w 16038"/>
                <a:gd name="connsiteY3" fmla="*/ 34312 h 34953"/>
                <a:gd name="connsiteX4" fmla="*/ 16038 w 16038"/>
                <a:gd name="connsiteY4" fmla="*/ 0 h 3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8" h="34953">
                  <a:moveTo>
                    <a:pt x="16038" y="0"/>
                  </a:moveTo>
                  <a:lnTo>
                    <a:pt x="864" y="34953"/>
                  </a:lnTo>
                  <a:lnTo>
                    <a:pt x="1751" y="31704"/>
                  </a:lnTo>
                  <a:lnTo>
                    <a:pt x="0" y="34312"/>
                  </a:lnTo>
                  <a:lnTo>
                    <a:pt x="16038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D659055-D2DA-4D5A-B88A-74EA794D832F}"/>
                </a:ext>
              </a:extLst>
            </p:cNvPr>
            <p:cNvSpPr/>
            <p:nvPr/>
          </p:nvSpPr>
          <p:spPr>
            <a:xfrm>
              <a:off x="4824572" y="4247658"/>
              <a:ext cx="576339" cy="738396"/>
            </a:xfrm>
            <a:custGeom>
              <a:avLst/>
              <a:gdLst>
                <a:gd name="connsiteX0" fmla="*/ 177677 w 319434"/>
                <a:gd name="connsiteY0" fmla="*/ 0 h 409254"/>
                <a:gd name="connsiteX1" fmla="*/ 101330 w 319434"/>
                <a:gd name="connsiteY1" fmla="*/ 279430 h 409254"/>
                <a:gd name="connsiteX2" fmla="*/ 319434 w 319434"/>
                <a:gd name="connsiteY2" fmla="*/ 181615 h 409254"/>
                <a:gd name="connsiteX3" fmla="*/ 0 w 319434"/>
                <a:gd name="connsiteY3" fmla="*/ 409254 h 409254"/>
                <a:gd name="connsiteX4" fmla="*/ 177677 w 319434"/>
                <a:gd name="connsiteY4" fmla="*/ 0 h 40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34" h="409254">
                  <a:moveTo>
                    <a:pt x="177677" y="0"/>
                  </a:moveTo>
                  <a:lnTo>
                    <a:pt x="101330" y="279430"/>
                  </a:lnTo>
                  <a:lnTo>
                    <a:pt x="319434" y="181615"/>
                  </a:lnTo>
                  <a:lnTo>
                    <a:pt x="0" y="409254"/>
                  </a:lnTo>
                  <a:lnTo>
                    <a:pt x="177677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A50AD9A-4770-470B-808B-7CA757889826}"/>
                </a:ext>
              </a:extLst>
            </p:cNvPr>
            <p:cNvSpPr/>
            <p:nvPr/>
          </p:nvSpPr>
          <p:spPr>
            <a:xfrm>
              <a:off x="4185705" y="4247658"/>
              <a:ext cx="576337" cy="738396"/>
            </a:xfrm>
            <a:custGeom>
              <a:avLst/>
              <a:gdLst>
                <a:gd name="connsiteX0" fmla="*/ 141758 w 319433"/>
                <a:gd name="connsiteY0" fmla="*/ 0 h 409254"/>
                <a:gd name="connsiteX1" fmla="*/ 319433 w 319433"/>
                <a:gd name="connsiteY1" fmla="*/ 409254 h 409254"/>
                <a:gd name="connsiteX2" fmla="*/ 0 w 319433"/>
                <a:gd name="connsiteY2" fmla="*/ 181615 h 409254"/>
                <a:gd name="connsiteX3" fmla="*/ 218103 w 319433"/>
                <a:gd name="connsiteY3" fmla="*/ 279430 h 409254"/>
                <a:gd name="connsiteX4" fmla="*/ 141758 w 319433"/>
                <a:gd name="connsiteY4" fmla="*/ 0 h 40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33" h="409254">
                  <a:moveTo>
                    <a:pt x="141758" y="0"/>
                  </a:moveTo>
                  <a:lnTo>
                    <a:pt x="319433" y="409254"/>
                  </a:lnTo>
                  <a:lnTo>
                    <a:pt x="0" y="181615"/>
                  </a:lnTo>
                  <a:lnTo>
                    <a:pt x="218103" y="279430"/>
                  </a:lnTo>
                  <a:lnTo>
                    <a:pt x="141758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52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0808D70-C0AC-49CE-BD9B-03C1E2C043BA}"/>
                </a:ext>
              </a:extLst>
            </p:cNvPr>
            <p:cNvSpPr/>
            <p:nvPr/>
          </p:nvSpPr>
          <p:spPr>
            <a:xfrm>
              <a:off x="4136483" y="4540264"/>
              <a:ext cx="49220" cy="37079"/>
            </a:xfrm>
            <a:custGeom>
              <a:avLst/>
              <a:gdLst>
                <a:gd name="connsiteX0" fmla="*/ 0 w 27280"/>
                <a:gd name="connsiteY0" fmla="*/ 0 h 20551"/>
                <a:gd name="connsiteX1" fmla="*/ 27280 w 27280"/>
                <a:gd name="connsiteY1" fmla="*/ 19440 h 20551"/>
                <a:gd name="connsiteX2" fmla="*/ 24746 w 27280"/>
                <a:gd name="connsiteY2" fmla="*/ 18304 h 20551"/>
                <a:gd name="connsiteX3" fmla="*/ 26784 w 27280"/>
                <a:gd name="connsiteY3" fmla="*/ 20551 h 20551"/>
                <a:gd name="connsiteX4" fmla="*/ 0 w 27280"/>
                <a:gd name="connsiteY4" fmla="*/ 0 h 2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80" h="20551">
                  <a:moveTo>
                    <a:pt x="0" y="0"/>
                  </a:moveTo>
                  <a:lnTo>
                    <a:pt x="27280" y="19440"/>
                  </a:lnTo>
                  <a:lnTo>
                    <a:pt x="24746" y="18304"/>
                  </a:lnTo>
                  <a:lnTo>
                    <a:pt x="26784" y="205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38A37CB-01B4-47EC-911F-D0D5BBB24292}"/>
                </a:ext>
              </a:extLst>
            </p:cNvPr>
            <p:cNvSpPr/>
            <p:nvPr/>
          </p:nvSpPr>
          <p:spPr>
            <a:xfrm>
              <a:off x="5400912" y="4540264"/>
              <a:ext cx="49218" cy="37079"/>
            </a:xfrm>
            <a:custGeom>
              <a:avLst/>
              <a:gdLst>
                <a:gd name="connsiteX0" fmla="*/ 27279 w 27279"/>
                <a:gd name="connsiteY0" fmla="*/ 0 h 20551"/>
                <a:gd name="connsiteX1" fmla="*/ 495 w 27279"/>
                <a:gd name="connsiteY1" fmla="*/ 20551 h 20551"/>
                <a:gd name="connsiteX2" fmla="*/ 2533 w 27279"/>
                <a:gd name="connsiteY2" fmla="*/ 18304 h 20551"/>
                <a:gd name="connsiteX3" fmla="*/ 0 w 27279"/>
                <a:gd name="connsiteY3" fmla="*/ 19440 h 20551"/>
                <a:gd name="connsiteX4" fmla="*/ 27279 w 27279"/>
                <a:gd name="connsiteY4" fmla="*/ 0 h 2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79" h="20551">
                  <a:moveTo>
                    <a:pt x="27279" y="0"/>
                  </a:moveTo>
                  <a:lnTo>
                    <a:pt x="495" y="20551"/>
                  </a:lnTo>
                  <a:lnTo>
                    <a:pt x="2533" y="18304"/>
                  </a:lnTo>
                  <a:lnTo>
                    <a:pt x="0" y="19440"/>
                  </a:lnTo>
                  <a:lnTo>
                    <a:pt x="27279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2C7E91D-5EB8-4733-A0D3-E2BCC51AECC3}"/>
                </a:ext>
              </a:extLst>
            </p:cNvPr>
            <p:cNvSpPr/>
            <p:nvPr/>
          </p:nvSpPr>
          <p:spPr>
            <a:xfrm>
              <a:off x="4091193" y="4577343"/>
              <a:ext cx="659404" cy="447618"/>
            </a:xfrm>
            <a:custGeom>
              <a:avLst/>
              <a:gdLst>
                <a:gd name="connsiteX0" fmla="*/ 51887 w 365473"/>
                <a:gd name="connsiteY0" fmla="*/ 0 h 248091"/>
                <a:gd name="connsiteX1" fmla="*/ 365473 w 365473"/>
                <a:gd name="connsiteY1" fmla="*/ 240604 h 248091"/>
                <a:gd name="connsiteX2" fmla="*/ 0 w 365473"/>
                <a:gd name="connsiteY2" fmla="*/ 248091 h 248091"/>
                <a:gd name="connsiteX3" fmla="*/ 227054 w 365473"/>
                <a:gd name="connsiteY3" fmla="*/ 193085 h 248091"/>
                <a:gd name="connsiteX4" fmla="*/ 51887 w 365473"/>
                <a:gd name="connsiteY4" fmla="*/ 0 h 24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73" h="248091">
                  <a:moveTo>
                    <a:pt x="51887" y="0"/>
                  </a:moveTo>
                  <a:lnTo>
                    <a:pt x="365473" y="240604"/>
                  </a:lnTo>
                  <a:lnTo>
                    <a:pt x="0" y="248091"/>
                  </a:lnTo>
                  <a:lnTo>
                    <a:pt x="227054" y="193085"/>
                  </a:lnTo>
                  <a:lnTo>
                    <a:pt x="51887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DFC10D2-F5A8-4A97-985D-B6FFF4A1075C}"/>
                </a:ext>
              </a:extLst>
            </p:cNvPr>
            <p:cNvSpPr/>
            <p:nvPr/>
          </p:nvSpPr>
          <p:spPr>
            <a:xfrm>
              <a:off x="4836016" y="4577343"/>
              <a:ext cx="659406" cy="447618"/>
            </a:xfrm>
            <a:custGeom>
              <a:avLst/>
              <a:gdLst>
                <a:gd name="connsiteX0" fmla="*/ 313586 w 365474"/>
                <a:gd name="connsiteY0" fmla="*/ 0 h 248091"/>
                <a:gd name="connsiteX1" fmla="*/ 138419 w 365474"/>
                <a:gd name="connsiteY1" fmla="*/ 193085 h 248091"/>
                <a:gd name="connsiteX2" fmla="*/ 365474 w 365474"/>
                <a:gd name="connsiteY2" fmla="*/ 248091 h 248091"/>
                <a:gd name="connsiteX3" fmla="*/ 0 w 365474"/>
                <a:gd name="connsiteY3" fmla="*/ 240604 h 248091"/>
                <a:gd name="connsiteX4" fmla="*/ 313586 w 365474"/>
                <a:gd name="connsiteY4" fmla="*/ 0 h 24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74" h="248091">
                  <a:moveTo>
                    <a:pt x="313586" y="0"/>
                  </a:moveTo>
                  <a:lnTo>
                    <a:pt x="138419" y="193085"/>
                  </a:lnTo>
                  <a:lnTo>
                    <a:pt x="365474" y="248091"/>
                  </a:lnTo>
                  <a:lnTo>
                    <a:pt x="0" y="240604"/>
                  </a:lnTo>
                  <a:lnTo>
                    <a:pt x="313586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52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AE8EDD0-2C41-40FD-BCEA-2396583D5638}"/>
                </a:ext>
              </a:extLst>
            </p:cNvPr>
            <p:cNvSpPr/>
            <p:nvPr/>
          </p:nvSpPr>
          <p:spPr>
            <a:xfrm>
              <a:off x="4034873" y="5024961"/>
              <a:ext cx="56318" cy="2308"/>
            </a:xfrm>
            <a:custGeom>
              <a:avLst/>
              <a:gdLst>
                <a:gd name="connsiteX0" fmla="*/ 31214 w 31214"/>
                <a:gd name="connsiteY0" fmla="*/ 0 h 1279"/>
                <a:gd name="connsiteX1" fmla="*/ 28574 w 31214"/>
                <a:gd name="connsiteY1" fmla="*/ 639 h 1279"/>
                <a:gd name="connsiteX2" fmla="*/ 31214 w 31214"/>
                <a:gd name="connsiteY2" fmla="*/ 1279 h 1279"/>
                <a:gd name="connsiteX3" fmla="*/ 0 w 31214"/>
                <a:gd name="connsiteY3" fmla="*/ 639 h 1279"/>
                <a:gd name="connsiteX4" fmla="*/ 31214 w 31214"/>
                <a:gd name="connsiteY4" fmla="*/ 0 h 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4" h="1279">
                  <a:moveTo>
                    <a:pt x="31214" y="0"/>
                  </a:moveTo>
                  <a:lnTo>
                    <a:pt x="28574" y="639"/>
                  </a:lnTo>
                  <a:lnTo>
                    <a:pt x="31214" y="1279"/>
                  </a:lnTo>
                  <a:lnTo>
                    <a:pt x="0" y="639"/>
                  </a:lnTo>
                  <a:lnTo>
                    <a:pt x="31214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FE0062E-BFE2-4A29-A500-148FFD96E262}"/>
                </a:ext>
              </a:extLst>
            </p:cNvPr>
            <p:cNvSpPr/>
            <p:nvPr/>
          </p:nvSpPr>
          <p:spPr>
            <a:xfrm>
              <a:off x="5495424" y="5024961"/>
              <a:ext cx="56316" cy="2308"/>
            </a:xfrm>
            <a:custGeom>
              <a:avLst/>
              <a:gdLst>
                <a:gd name="connsiteX0" fmla="*/ 0 w 31213"/>
                <a:gd name="connsiteY0" fmla="*/ 0 h 1279"/>
                <a:gd name="connsiteX1" fmla="*/ 31213 w 31213"/>
                <a:gd name="connsiteY1" fmla="*/ 639 h 1279"/>
                <a:gd name="connsiteX2" fmla="*/ 0 w 31213"/>
                <a:gd name="connsiteY2" fmla="*/ 1279 h 1279"/>
                <a:gd name="connsiteX3" fmla="*/ 2639 w 31213"/>
                <a:gd name="connsiteY3" fmla="*/ 639 h 1279"/>
                <a:gd name="connsiteX4" fmla="*/ 0 w 31213"/>
                <a:gd name="connsiteY4" fmla="*/ 0 h 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1279">
                  <a:moveTo>
                    <a:pt x="0" y="0"/>
                  </a:moveTo>
                  <a:lnTo>
                    <a:pt x="31213" y="639"/>
                  </a:lnTo>
                  <a:lnTo>
                    <a:pt x="0" y="1279"/>
                  </a:lnTo>
                  <a:lnTo>
                    <a:pt x="2639" y="63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A86256B-8246-4231-8261-A6A72B08D9B0}"/>
                </a:ext>
              </a:extLst>
            </p:cNvPr>
            <p:cNvSpPr/>
            <p:nvPr/>
          </p:nvSpPr>
          <p:spPr>
            <a:xfrm>
              <a:off x="4091193" y="5027267"/>
              <a:ext cx="659404" cy="447623"/>
            </a:xfrm>
            <a:custGeom>
              <a:avLst/>
              <a:gdLst>
                <a:gd name="connsiteX0" fmla="*/ 0 w 365473"/>
                <a:gd name="connsiteY0" fmla="*/ 0 h 248094"/>
                <a:gd name="connsiteX1" fmla="*/ 365473 w 365473"/>
                <a:gd name="connsiteY1" fmla="*/ 7486 h 248094"/>
                <a:gd name="connsiteX2" fmla="*/ 51885 w 365473"/>
                <a:gd name="connsiteY2" fmla="*/ 248094 h 248094"/>
                <a:gd name="connsiteX3" fmla="*/ 227054 w 365473"/>
                <a:gd name="connsiteY3" fmla="*/ 55005 h 248094"/>
                <a:gd name="connsiteX4" fmla="*/ 0 w 365473"/>
                <a:gd name="connsiteY4" fmla="*/ 0 h 24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73" h="248094">
                  <a:moveTo>
                    <a:pt x="0" y="0"/>
                  </a:moveTo>
                  <a:lnTo>
                    <a:pt x="365473" y="7486"/>
                  </a:lnTo>
                  <a:lnTo>
                    <a:pt x="51885" y="248094"/>
                  </a:lnTo>
                  <a:lnTo>
                    <a:pt x="227054" y="5500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52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656B7AD-AADA-43BB-A260-AA392505CB3F}"/>
                </a:ext>
              </a:extLst>
            </p:cNvPr>
            <p:cNvSpPr/>
            <p:nvPr/>
          </p:nvSpPr>
          <p:spPr>
            <a:xfrm>
              <a:off x="4836016" y="5027267"/>
              <a:ext cx="659406" cy="447623"/>
            </a:xfrm>
            <a:custGeom>
              <a:avLst/>
              <a:gdLst>
                <a:gd name="connsiteX0" fmla="*/ 365474 w 365474"/>
                <a:gd name="connsiteY0" fmla="*/ 0 h 248094"/>
                <a:gd name="connsiteX1" fmla="*/ 138419 w 365474"/>
                <a:gd name="connsiteY1" fmla="*/ 55005 h 248094"/>
                <a:gd name="connsiteX2" fmla="*/ 313589 w 365474"/>
                <a:gd name="connsiteY2" fmla="*/ 248094 h 248094"/>
                <a:gd name="connsiteX3" fmla="*/ 0 w 365474"/>
                <a:gd name="connsiteY3" fmla="*/ 7486 h 248094"/>
                <a:gd name="connsiteX4" fmla="*/ 365474 w 365474"/>
                <a:gd name="connsiteY4" fmla="*/ 0 h 24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74" h="248094">
                  <a:moveTo>
                    <a:pt x="365474" y="0"/>
                  </a:moveTo>
                  <a:lnTo>
                    <a:pt x="138419" y="55005"/>
                  </a:lnTo>
                  <a:lnTo>
                    <a:pt x="313589" y="248094"/>
                  </a:lnTo>
                  <a:lnTo>
                    <a:pt x="0" y="7486"/>
                  </a:lnTo>
                  <a:lnTo>
                    <a:pt x="365474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C725065-F296-4D26-A083-5546D462C90D}"/>
                </a:ext>
              </a:extLst>
            </p:cNvPr>
            <p:cNvSpPr/>
            <p:nvPr/>
          </p:nvSpPr>
          <p:spPr>
            <a:xfrm>
              <a:off x="4185709" y="5066170"/>
              <a:ext cx="576331" cy="738396"/>
            </a:xfrm>
            <a:custGeom>
              <a:avLst/>
              <a:gdLst>
                <a:gd name="connsiteX0" fmla="*/ 319430 w 319430"/>
                <a:gd name="connsiteY0" fmla="*/ 0 h 409254"/>
                <a:gd name="connsiteX1" fmla="*/ 141755 w 319430"/>
                <a:gd name="connsiteY1" fmla="*/ 409254 h 409254"/>
                <a:gd name="connsiteX2" fmla="*/ 218100 w 319430"/>
                <a:gd name="connsiteY2" fmla="*/ 129824 h 409254"/>
                <a:gd name="connsiteX3" fmla="*/ 0 w 319430"/>
                <a:gd name="connsiteY3" fmla="*/ 227637 h 409254"/>
                <a:gd name="connsiteX4" fmla="*/ 319430 w 319430"/>
                <a:gd name="connsiteY4" fmla="*/ 0 h 40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30" h="409254">
                  <a:moveTo>
                    <a:pt x="319430" y="0"/>
                  </a:moveTo>
                  <a:lnTo>
                    <a:pt x="141755" y="409254"/>
                  </a:lnTo>
                  <a:lnTo>
                    <a:pt x="218100" y="129824"/>
                  </a:lnTo>
                  <a:lnTo>
                    <a:pt x="0" y="227637"/>
                  </a:lnTo>
                  <a:lnTo>
                    <a:pt x="31943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9AD87BC-3B0C-49B3-88D4-7EB245DE12FC}"/>
                </a:ext>
              </a:extLst>
            </p:cNvPr>
            <p:cNvSpPr/>
            <p:nvPr/>
          </p:nvSpPr>
          <p:spPr>
            <a:xfrm>
              <a:off x="4824572" y="5066170"/>
              <a:ext cx="576331" cy="738396"/>
            </a:xfrm>
            <a:custGeom>
              <a:avLst/>
              <a:gdLst>
                <a:gd name="connsiteX0" fmla="*/ 0 w 319430"/>
                <a:gd name="connsiteY0" fmla="*/ 0 h 409254"/>
                <a:gd name="connsiteX1" fmla="*/ 319430 w 319430"/>
                <a:gd name="connsiteY1" fmla="*/ 227637 h 409254"/>
                <a:gd name="connsiteX2" fmla="*/ 101330 w 319430"/>
                <a:gd name="connsiteY2" fmla="*/ 129824 h 409254"/>
                <a:gd name="connsiteX3" fmla="*/ 177677 w 319430"/>
                <a:gd name="connsiteY3" fmla="*/ 409254 h 409254"/>
                <a:gd name="connsiteX4" fmla="*/ 0 w 319430"/>
                <a:gd name="connsiteY4" fmla="*/ 0 h 40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30" h="409254">
                  <a:moveTo>
                    <a:pt x="0" y="0"/>
                  </a:moveTo>
                  <a:lnTo>
                    <a:pt x="319430" y="227637"/>
                  </a:lnTo>
                  <a:lnTo>
                    <a:pt x="101330" y="129824"/>
                  </a:lnTo>
                  <a:lnTo>
                    <a:pt x="177677" y="40925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52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92ED2F4-A72E-4CC7-BFB2-9FB9E2F9FED7}"/>
                </a:ext>
              </a:extLst>
            </p:cNvPr>
            <p:cNvSpPr/>
            <p:nvPr/>
          </p:nvSpPr>
          <p:spPr>
            <a:xfrm>
              <a:off x="4443031" y="5080832"/>
              <a:ext cx="349377" cy="844829"/>
            </a:xfrm>
            <a:custGeom>
              <a:avLst/>
              <a:gdLst>
                <a:gd name="connsiteX0" fmla="*/ 187797 w 193641"/>
                <a:gd name="connsiteY0" fmla="*/ 0 h 468244"/>
                <a:gd name="connsiteX1" fmla="*/ 193641 w 193641"/>
                <a:gd name="connsiteY1" fmla="*/ 468244 h 468244"/>
                <a:gd name="connsiteX2" fmla="*/ 150708 w 193641"/>
                <a:gd name="connsiteY2" fmla="*/ 177343 h 468244"/>
                <a:gd name="connsiteX3" fmla="*/ 0 w 193641"/>
                <a:gd name="connsiteY3" fmla="*/ 401769 h 468244"/>
                <a:gd name="connsiteX4" fmla="*/ 187797 w 193641"/>
                <a:gd name="connsiteY4" fmla="*/ 0 h 46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1" h="468244">
                  <a:moveTo>
                    <a:pt x="187797" y="0"/>
                  </a:moveTo>
                  <a:lnTo>
                    <a:pt x="193641" y="468244"/>
                  </a:lnTo>
                  <a:lnTo>
                    <a:pt x="150708" y="177343"/>
                  </a:lnTo>
                  <a:lnTo>
                    <a:pt x="0" y="401769"/>
                  </a:lnTo>
                  <a:lnTo>
                    <a:pt x="187797" y="0"/>
                  </a:lnTo>
                  <a:close/>
                </a:path>
              </a:pathLst>
            </a:cu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52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ABAE567-7489-4F2A-8EA0-D72F1121001E}"/>
                </a:ext>
              </a:extLst>
            </p:cNvPr>
            <p:cNvSpPr/>
            <p:nvPr/>
          </p:nvSpPr>
          <p:spPr>
            <a:xfrm>
              <a:off x="4794208" y="5080832"/>
              <a:ext cx="349380" cy="844829"/>
            </a:xfrm>
            <a:custGeom>
              <a:avLst/>
              <a:gdLst>
                <a:gd name="connsiteX0" fmla="*/ 5844 w 193643"/>
                <a:gd name="connsiteY0" fmla="*/ 0 h 468244"/>
                <a:gd name="connsiteX1" fmla="*/ 193643 w 193643"/>
                <a:gd name="connsiteY1" fmla="*/ 401769 h 468244"/>
                <a:gd name="connsiteX2" fmla="*/ 42933 w 193643"/>
                <a:gd name="connsiteY2" fmla="*/ 177343 h 468244"/>
                <a:gd name="connsiteX3" fmla="*/ 0 w 193643"/>
                <a:gd name="connsiteY3" fmla="*/ 468244 h 468244"/>
                <a:gd name="connsiteX4" fmla="*/ 5844 w 193643"/>
                <a:gd name="connsiteY4" fmla="*/ 0 h 46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3" h="468244">
                  <a:moveTo>
                    <a:pt x="5844" y="0"/>
                  </a:moveTo>
                  <a:lnTo>
                    <a:pt x="193643" y="401769"/>
                  </a:lnTo>
                  <a:lnTo>
                    <a:pt x="42933" y="177343"/>
                  </a:lnTo>
                  <a:lnTo>
                    <a:pt x="0" y="468244"/>
                  </a:lnTo>
                  <a:lnTo>
                    <a:pt x="5844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DFCE8AD-B6CC-4006-A966-C2E62C6ADF2E}"/>
                </a:ext>
              </a:extLst>
            </p:cNvPr>
            <p:cNvSpPr/>
            <p:nvPr/>
          </p:nvSpPr>
          <p:spPr>
            <a:xfrm>
              <a:off x="4136485" y="5474891"/>
              <a:ext cx="49225" cy="37074"/>
            </a:xfrm>
            <a:custGeom>
              <a:avLst/>
              <a:gdLst>
                <a:gd name="connsiteX0" fmla="*/ 26782 w 27283"/>
                <a:gd name="connsiteY0" fmla="*/ 0 h 20548"/>
                <a:gd name="connsiteX1" fmla="*/ 24746 w 27283"/>
                <a:gd name="connsiteY1" fmla="*/ 2243 h 20548"/>
                <a:gd name="connsiteX2" fmla="*/ 27283 w 27283"/>
                <a:gd name="connsiteY2" fmla="*/ 1105 h 20548"/>
                <a:gd name="connsiteX3" fmla="*/ 0 w 27283"/>
                <a:gd name="connsiteY3" fmla="*/ 20548 h 20548"/>
                <a:gd name="connsiteX4" fmla="*/ 26782 w 27283"/>
                <a:gd name="connsiteY4" fmla="*/ 0 h 2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83" h="20548">
                  <a:moveTo>
                    <a:pt x="26782" y="0"/>
                  </a:moveTo>
                  <a:lnTo>
                    <a:pt x="24746" y="2243"/>
                  </a:lnTo>
                  <a:lnTo>
                    <a:pt x="27283" y="1105"/>
                  </a:lnTo>
                  <a:lnTo>
                    <a:pt x="0" y="20548"/>
                  </a:lnTo>
                  <a:lnTo>
                    <a:pt x="26782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0BF926D-D6B0-488B-A126-A96E2EC26B60}"/>
                </a:ext>
              </a:extLst>
            </p:cNvPr>
            <p:cNvSpPr/>
            <p:nvPr/>
          </p:nvSpPr>
          <p:spPr>
            <a:xfrm>
              <a:off x="5400905" y="5474891"/>
              <a:ext cx="49225" cy="37074"/>
            </a:xfrm>
            <a:custGeom>
              <a:avLst/>
              <a:gdLst>
                <a:gd name="connsiteX0" fmla="*/ 502 w 27283"/>
                <a:gd name="connsiteY0" fmla="*/ 0 h 20548"/>
                <a:gd name="connsiteX1" fmla="*/ 27283 w 27283"/>
                <a:gd name="connsiteY1" fmla="*/ 20548 h 20548"/>
                <a:gd name="connsiteX2" fmla="*/ 0 w 27283"/>
                <a:gd name="connsiteY2" fmla="*/ 1105 h 20548"/>
                <a:gd name="connsiteX3" fmla="*/ 2537 w 27283"/>
                <a:gd name="connsiteY3" fmla="*/ 2243 h 20548"/>
                <a:gd name="connsiteX4" fmla="*/ 502 w 27283"/>
                <a:gd name="connsiteY4" fmla="*/ 0 h 2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83" h="20548">
                  <a:moveTo>
                    <a:pt x="502" y="0"/>
                  </a:moveTo>
                  <a:lnTo>
                    <a:pt x="27283" y="20548"/>
                  </a:lnTo>
                  <a:lnTo>
                    <a:pt x="0" y="1105"/>
                  </a:lnTo>
                  <a:lnTo>
                    <a:pt x="2537" y="2243"/>
                  </a:lnTo>
                  <a:lnTo>
                    <a:pt x="502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CA280475-CB3F-4D35-9F5D-EE2661FA87C8}"/>
                </a:ext>
              </a:extLst>
            </p:cNvPr>
            <p:cNvSpPr/>
            <p:nvPr/>
          </p:nvSpPr>
          <p:spPr>
            <a:xfrm>
              <a:off x="4414092" y="5804568"/>
              <a:ext cx="28938" cy="63064"/>
            </a:xfrm>
            <a:custGeom>
              <a:avLst/>
              <a:gdLst>
                <a:gd name="connsiteX0" fmla="*/ 15175 w 16039"/>
                <a:gd name="connsiteY0" fmla="*/ 0 h 34953"/>
                <a:gd name="connsiteX1" fmla="*/ 14287 w 16039"/>
                <a:gd name="connsiteY1" fmla="*/ 3249 h 34953"/>
                <a:gd name="connsiteX2" fmla="*/ 16039 w 16039"/>
                <a:gd name="connsiteY2" fmla="*/ 641 h 34953"/>
                <a:gd name="connsiteX3" fmla="*/ 0 w 16039"/>
                <a:gd name="connsiteY3" fmla="*/ 34953 h 34953"/>
                <a:gd name="connsiteX4" fmla="*/ 15175 w 16039"/>
                <a:gd name="connsiteY4" fmla="*/ 0 h 3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9" h="34953">
                  <a:moveTo>
                    <a:pt x="15175" y="0"/>
                  </a:moveTo>
                  <a:lnTo>
                    <a:pt x="14287" y="3249"/>
                  </a:lnTo>
                  <a:lnTo>
                    <a:pt x="16039" y="641"/>
                  </a:lnTo>
                  <a:lnTo>
                    <a:pt x="0" y="34953"/>
                  </a:lnTo>
                  <a:lnTo>
                    <a:pt x="15175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3F0F0751-573C-4BCD-86F9-FFA14CD401D2}"/>
                </a:ext>
              </a:extLst>
            </p:cNvPr>
            <p:cNvSpPr/>
            <p:nvPr/>
          </p:nvSpPr>
          <p:spPr>
            <a:xfrm>
              <a:off x="5143586" y="5804568"/>
              <a:ext cx="28937" cy="63064"/>
            </a:xfrm>
            <a:custGeom>
              <a:avLst/>
              <a:gdLst>
                <a:gd name="connsiteX0" fmla="*/ 864 w 16038"/>
                <a:gd name="connsiteY0" fmla="*/ 0 h 34953"/>
                <a:gd name="connsiteX1" fmla="*/ 16038 w 16038"/>
                <a:gd name="connsiteY1" fmla="*/ 34953 h 34953"/>
                <a:gd name="connsiteX2" fmla="*/ 0 w 16038"/>
                <a:gd name="connsiteY2" fmla="*/ 641 h 34953"/>
                <a:gd name="connsiteX3" fmla="*/ 1751 w 16038"/>
                <a:gd name="connsiteY3" fmla="*/ 3249 h 34953"/>
                <a:gd name="connsiteX4" fmla="*/ 864 w 16038"/>
                <a:gd name="connsiteY4" fmla="*/ 0 h 3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8" h="34953">
                  <a:moveTo>
                    <a:pt x="864" y="0"/>
                  </a:moveTo>
                  <a:lnTo>
                    <a:pt x="16038" y="34953"/>
                  </a:lnTo>
                  <a:lnTo>
                    <a:pt x="0" y="641"/>
                  </a:lnTo>
                  <a:lnTo>
                    <a:pt x="1751" y="3249"/>
                  </a:lnTo>
                  <a:lnTo>
                    <a:pt x="864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B13D561-90E1-4EA7-9634-50E369EA6FCF}"/>
                </a:ext>
              </a:extLst>
            </p:cNvPr>
            <p:cNvSpPr/>
            <p:nvPr/>
          </p:nvSpPr>
          <p:spPr>
            <a:xfrm>
              <a:off x="4792406" y="5925662"/>
              <a:ext cx="1801" cy="72154"/>
            </a:xfrm>
            <a:custGeom>
              <a:avLst/>
              <a:gdLst>
                <a:gd name="connsiteX0" fmla="*/ 0 w 998"/>
                <a:gd name="connsiteY0" fmla="*/ 0 h 39991"/>
                <a:gd name="connsiteX1" fmla="*/ 499 w 998"/>
                <a:gd name="connsiteY1" fmla="*/ 3382 h 39991"/>
                <a:gd name="connsiteX2" fmla="*/ 998 w 998"/>
                <a:gd name="connsiteY2" fmla="*/ 0 h 39991"/>
                <a:gd name="connsiteX3" fmla="*/ 499 w 998"/>
                <a:gd name="connsiteY3" fmla="*/ 39991 h 39991"/>
                <a:gd name="connsiteX4" fmla="*/ 0 w 998"/>
                <a:gd name="connsiteY4" fmla="*/ 0 h 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8" h="39991">
                  <a:moveTo>
                    <a:pt x="0" y="0"/>
                  </a:moveTo>
                  <a:lnTo>
                    <a:pt x="499" y="3382"/>
                  </a:lnTo>
                  <a:lnTo>
                    <a:pt x="998" y="0"/>
                  </a:lnTo>
                  <a:lnTo>
                    <a:pt x="499" y="3999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102605E2-2B07-41EB-BCBC-F1B740A61CD8}"/>
              </a:ext>
            </a:extLst>
          </p:cNvPr>
          <p:cNvGrpSpPr/>
          <p:nvPr/>
        </p:nvGrpSpPr>
        <p:grpSpPr>
          <a:xfrm>
            <a:off x="3973410" y="1218430"/>
            <a:ext cx="1994640" cy="1994640"/>
            <a:chOff x="3547362" y="906779"/>
            <a:chExt cx="2491894" cy="2491894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E0AB770F-48F7-48E7-A509-366FD679FDB9}"/>
                </a:ext>
              </a:extLst>
            </p:cNvPr>
            <p:cNvSpPr/>
            <p:nvPr/>
          </p:nvSpPr>
          <p:spPr>
            <a:xfrm>
              <a:off x="3547362" y="906779"/>
              <a:ext cx="2491894" cy="2491894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757D01D4-F156-4BC4-8209-E10F089167FD}"/>
                </a:ext>
              </a:extLst>
            </p:cNvPr>
            <p:cNvSpPr/>
            <p:nvPr/>
          </p:nvSpPr>
          <p:spPr>
            <a:xfrm>
              <a:off x="3716945" y="1076364"/>
              <a:ext cx="2152729" cy="2152726"/>
            </a:xfrm>
            <a:prstGeom prst="ellipse">
              <a:avLst/>
            </a:prstGeom>
            <a:gradFill flip="none" rotWithShape="1">
              <a:gsLst>
                <a:gs pos="48000">
                  <a:schemeClr val="bg1">
                    <a:lumMod val="85000"/>
                  </a:schemeClr>
                </a:gs>
                <a:gs pos="52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2" name="星: 16 pt 61">
              <a:extLst>
                <a:ext uri="{FF2B5EF4-FFF2-40B4-BE49-F238E27FC236}">
                  <a16:creationId xmlns:a16="http://schemas.microsoft.com/office/drawing/2014/main" id="{89751616-25B9-4584-B671-359ED8198DF0}"/>
                </a:ext>
              </a:extLst>
            </p:cNvPr>
            <p:cNvSpPr/>
            <p:nvPr/>
          </p:nvSpPr>
          <p:spPr>
            <a:xfrm>
              <a:off x="3828650" y="1188066"/>
              <a:ext cx="1929316" cy="1929316"/>
            </a:xfrm>
            <a:prstGeom prst="star16">
              <a:avLst>
                <a:gd name="adj" fmla="val 17627"/>
              </a:avLst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07CEDE5F-33E2-4A3F-8A6F-5712FE3F81BF}"/>
                </a:ext>
              </a:extLst>
            </p:cNvPr>
            <p:cNvSpPr/>
            <p:nvPr/>
          </p:nvSpPr>
          <p:spPr>
            <a:xfrm>
              <a:off x="4352811" y="1712228"/>
              <a:ext cx="880997" cy="880997"/>
            </a:xfrm>
            <a:prstGeom prst="ellipse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2AF6D64F-0977-4283-8561-FCC11B4E5EA0}"/>
                </a:ext>
              </a:extLst>
            </p:cNvPr>
            <p:cNvSpPr/>
            <p:nvPr/>
          </p:nvSpPr>
          <p:spPr>
            <a:xfrm>
              <a:off x="4414092" y="2107490"/>
              <a:ext cx="279505" cy="82488"/>
            </a:xfrm>
            <a:custGeom>
              <a:avLst/>
              <a:gdLst>
                <a:gd name="connsiteX0" fmla="*/ 121822 w 243644"/>
                <a:gd name="connsiteY0" fmla="*/ 0 h 56668"/>
                <a:gd name="connsiteX1" fmla="*/ 235823 w 243644"/>
                <a:gd name="connsiteY1" fmla="*/ 2802 h 56668"/>
                <a:gd name="connsiteX2" fmla="*/ 243644 w 243644"/>
                <a:gd name="connsiteY2" fmla="*/ 10030 h 56668"/>
                <a:gd name="connsiteX3" fmla="*/ 121822 w 243644"/>
                <a:gd name="connsiteY3" fmla="*/ 56668 h 56668"/>
                <a:gd name="connsiteX4" fmla="*/ 0 w 243644"/>
                <a:gd name="connsiteY4" fmla="*/ 10030 h 56668"/>
                <a:gd name="connsiteX5" fmla="*/ 7821 w 243644"/>
                <a:gd name="connsiteY5" fmla="*/ 2802 h 56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644" h="56668">
                  <a:moveTo>
                    <a:pt x="121822" y="0"/>
                  </a:moveTo>
                  <a:lnTo>
                    <a:pt x="235823" y="2802"/>
                  </a:lnTo>
                  <a:lnTo>
                    <a:pt x="243644" y="10030"/>
                  </a:lnTo>
                  <a:cubicBezTo>
                    <a:pt x="243644" y="35787"/>
                    <a:pt x="189102" y="56668"/>
                    <a:pt x="121822" y="56668"/>
                  </a:cubicBezTo>
                  <a:cubicBezTo>
                    <a:pt x="54542" y="56668"/>
                    <a:pt x="0" y="35787"/>
                    <a:pt x="0" y="10030"/>
                  </a:cubicBezTo>
                  <a:lnTo>
                    <a:pt x="7821" y="2802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FD3F56E5-235B-42C0-A23B-E0AD0B06F323}"/>
                </a:ext>
              </a:extLst>
            </p:cNvPr>
            <p:cNvSpPr/>
            <p:nvPr/>
          </p:nvSpPr>
          <p:spPr>
            <a:xfrm>
              <a:off x="4886694" y="2107490"/>
              <a:ext cx="279505" cy="82488"/>
            </a:xfrm>
            <a:custGeom>
              <a:avLst/>
              <a:gdLst>
                <a:gd name="connsiteX0" fmla="*/ 121822 w 243644"/>
                <a:gd name="connsiteY0" fmla="*/ 0 h 56668"/>
                <a:gd name="connsiteX1" fmla="*/ 235823 w 243644"/>
                <a:gd name="connsiteY1" fmla="*/ 2802 h 56668"/>
                <a:gd name="connsiteX2" fmla="*/ 243644 w 243644"/>
                <a:gd name="connsiteY2" fmla="*/ 10030 h 56668"/>
                <a:gd name="connsiteX3" fmla="*/ 121822 w 243644"/>
                <a:gd name="connsiteY3" fmla="*/ 56668 h 56668"/>
                <a:gd name="connsiteX4" fmla="*/ 0 w 243644"/>
                <a:gd name="connsiteY4" fmla="*/ 10030 h 56668"/>
                <a:gd name="connsiteX5" fmla="*/ 7821 w 243644"/>
                <a:gd name="connsiteY5" fmla="*/ 2802 h 56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644" h="56668">
                  <a:moveTo>
                    <a:pt x="121822" y="0"/>
                  </a:moveTo>
                  <a:lnTo>
                    <a:pt x="235823" y="2802"/>
                  </a:lnTo>
                  <a:lnTo>
                    <a:pt x="243644" y="10030"/>
                  </a:lnTo>
                  <a:cubicBezTo>
                    <a:pt x="243644" y="35787"/>
                    <a:pt x="189102" y="56668"/>
                    <a:pt x="121822" y="56668"/>
                  </a:cubicBezTo>
                  <a:cubicBezTo>
                    <a:pt x="54542" y="56668"/>
                    <a:pt x="0" y="35787"/>
                    <a:pt x="0" y="10030"/>
                  </a:cubicBezTo>
                  <a:lnTo>
                    <a:pt x="7821" y="2802"/>
                  </a:lnTo>
                  <a:close/>
                </a:path>
              </a:pathLst>
            </a:cu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2F65F98A-7C3F-4370-B199-AA235DA917A4}"/>
                </a:ext>
              </a:extLst>
            </p:cNvPr>
            <p:cNvSpPr/>
            <p:nvPr/>
          </p:nvSpPr>
          <p:spPr>
            <a:xfrm>
              <a:off x="4695748" y="2118659"/>
              <a:ext cx="188793" cy="272941"/>
            </a:xfrm>
            <a:prstGeom prst="trapezoid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7345646-117A-4B02-AE3C-03B97CDD746A}"/>
              </a:ext>
            </a:extLst>
          </p:cNvPr>
          <p:cNvGrpSpPr/>
          <p:nvPr/>
        </p:nvGrpSpPr>
        <p:grpSpPr>
          <a:xfrm>
            <a:off x="1233341" y="985849"/>
            <a:ext cx="1594676" cy="2384872"/>
            <a:chOff x="935817" y="556747"/>
            <a:chExt cx="1992220" cy="2979409"/>
          </a:xfrm>
        </p:grpSpPr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B85C37C8-1E8F-4307-9C34-C7EF1EC5E2CE}"/>
                </a:ext>
              </a:extLst>
            </p:cNvPr>
            <p:cNvSpPr/>
            <p:nvPr/>
          </p:nvSpPr>
          <p:spPr>
            <a:xfrm>
              <a:off x="935817" y="556747"/>
              <a:ext cx="1992220" cy="2979409"/>
            </a:xfrm>
            <a:prstGeom prst="roundRect">
              <a:avLst>
                <a:gd name="adj" fmla="val 5642"/>
              </a:avLst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38D8B3CC-B0AB-4E61-BD8F-F4CB63B348E0}"/>
                </a:ext>
              </a:extLst>
            </p:cNvPr>
            <p:cNvSpPr/>
            <p:nvPr/>
          </p:nvSpPr>
          <p:spPr>
            <a:xfrm>
              <a:off x="1070383" y="691959"/>
              <a:ext cx="1723087" cy="2706713"/>
            </a:xfrm>
            <a:prstGeom prst="roundRect">
              <a:avLst>
                <a:gd name="adj" fmla="val 3647"/>
              </a:avLst>
            </a:prstGeom>
            <a:gradFill flip="none" rotWithShape="1">
              <a:gsLst>
                <a:gs pos="48000">
                  <a:schemeClr val="tx1">
                    <a:lumMod val="50000"/>
                    <a:lumOff val="50000"/>
                  </a:schemeClr>
                </a:gs>
                <a:gs pos="52000">
                  <a:schemeClr val="tx1">
                    <a:lumMod val="75000"/>
                    <a:lumOff val="2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AB7BADC-7265-4414-92AA-D577A30601E5}"/>
                </a:ext>
              </a:extLst>
            </p:cNvPr>
            <p:cNvGrpSpPr/>
            <p:nvPr/>
          </p:nvGrpSpPr>
          <p:grpSpPr>
            <a:xfrm rot="1837677">
              <a:off x="1872499" y="690445"/>
              <a:ext cx="115043" cy="2749869"/>
              <a:chOff x="5205413" y="458459"/>
              <a:chExt cx="123825" cy="1860878"/>
            </a:xfrm>
          </p:grpSpPr>
          <p:sp>
            <p:nvSpPr>
              <p:cNvPr id="83" name="ひし形 82">
                <a:extLst>
                  <a:ext uri="{FF2B5EF4-FFF2-40B4-BE49-F238E27FC236}">
                    <a16:creationId xmlns:a16="http://schemas.microsoft.com/office/drawing/2014/main" id="{6A520AA6-1172-419D-B2B9-35D2C5EF0399}"/>
                  </a:ext>
                </a:extLst>
              </p:cNvPr>
              <p:cNvSpPr/>
              <p:nvPr/>
            </p:nvSpPr>
            <p:spPr>
              <a:xfrm>
                <a:off x="5205413" y="458459"/>
                <a:ext cx="123825" cy="349907"/>
              </a:xfrm>
              <a:prstGeom prst="diamond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7FF57FCE-9B3D-4F79-A29C-37F5CFB55149}"/>
                  </a:ext>
                </a:extLst>
              </p:cNvPr>
              <p:cNvSpPr/>
              <p:nvPr/>
            </p:nvSpPr>
            <p:spPr>
              <a:xfrm>
                <a:off x="5233988" y="768180"/>
                <a:ext cx="66675" cy="1551157"/>
              </a:xfrm>
              <a:prstGeom prst="round2SameRect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BD9BBAE-6484-426A-8368-A2420D374277}"/>
                </a:ext>
              </a:extLst>
            </p:cNvPr>
            <p:cNvGrpSpPr/>
            <p:nvPr/>
          </p:nvGrpSpPr>
          <p:grpSpPr>
            <a:xfrm rot="19762323" flipH="1">
              <a:off x="1872499" y="690445"/>
              <a:ext cx="115043" cy="2749869"/>
              <a:chOff x="5205413" y="458459"/>
              <a:chExt cx="123825" cy="1860878"/>
            </a:xfrm>
          </p:grpSpPr>
          <p:sp>
            <p:nvSpPr>
              <p:cNvPr id="81" name="ひし形 80">
                <a:extLst>
                  <a:ext uri="{FF2B5EF4-FFF2-40B4-BE49-F238E27FC236}">
                    <a16:creationId xmlns:a16="http://schemas.microsoft.com/office/drawing/2014/main" id="{01B25964-4E7E-442E-A389-B301A6AE5ECC}"/>
                  </a:ext>
                </a:extLst>
              </p:cNvPr>
              <p:cNvSpPr/>
              <p:nvPr/>
            </p:nvSpPr>
            <p:spPr>
              <a:xfrm>
                <a:off x="5205413" y="458459"/>
                <a:ext cx="123825" cy="349907"/>
              </a:xfrm>
              <a:prstGeom prst="diamond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C752EC7D-7A43-4E2A-840C-F1DDB7D7F2E4}"/>
                  </a:ext>
                </a:extLst>
              </p:cNvPr>
              <p:cNvSpPr/>
              <p:nvPr/>
            </p:nvSpPr>
            <p:spPr>
              <a:xfrm>
                <a:off x="5233988" y="768180"/>
                <a:ext cx="66675" cy="1551157"/>
              </a:xfrm>
              <a:prstGeom prst="round2SameRect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4466B247-64AA-4BED-B6F0-5051CF94D2B6}"/>
                </a:ext>
              </a:extLst>
            </p:cNvPr>
            <p:cNvGrpSpPr/>
            <p:nvPr/>
          </p:nvGrpSpPr>
          <p:grpSpPr>
            <a:xfrm>
              <a:off x="1190294" y="1439754"/>
              <a:ext cx="1481971" cy="1176629"/>
              <a:chOff x="2808038" y="4412863"/>
              <a:chExt cx="1429703" cy="1135130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5BBC2455-83A7-4D7C-8BB5-FDFBF65FBFB0}"/>
                  </a:ext>
                </a:extLst>
              </p:cNvPr>
              <p:cNvSpPr/>
              <p:nvPr/>
            </p:nvSpPr>
            <p:spPr>
              <a:xfrm>
                <a:off x="2808038" y="4864728"/>
                <a:ext cx="1429703" cy="397305"/>
              </a:xfrm>
              <a:custGeom>
                <a:avLst/>
                <a:gdLst>
                  <a:gd name="connsiteX0" fmla="*/ 122383 w 1429703"/>
                  <a:gd name="connsiteY0" fmla="*/ 0 h 397305"/>
                  <a:gd name="connsiteX1" fmla="*/ 172789 w 1429703"/>
                  <a:gd name="connsiteY1" fmla="*/ 0 h 397305"/>
                  <a:gd name="connsiteX2" fmla="*/ 227488 w 1429703"/>
                  <a:gd name="connsiteY2" fmla="*/ 0 h 397305"/>
                  <a:gd name="connsiteX3" fmla="*/ 280355 w 1429703"/>
                  <a:gd name="connsiteY3" fmla="*/ 0 h 397305"/>
                  <a:gd name="connsiteX4" fmla="*/ 333505 w 1429703"/>
                  <a:gd name="connsiteY4" fmla="*/ 0 h 397305"/>
                  <a:gd name="connsiteX5" fmla="*/ 387420 w 1429703"/>
                  <a:gd name="connsiteY5" fmla="*/ 0 h 397305"/>
                  <a:gd name="connsiteX6" fmla="*/ 437826 w 1429703"/>
                  <a:gd name="connsiteY6" fmla="*/ 0 h 397305"/>
                  <a:gd name="connsiteX7" fmla="*/ 487031 w 1429703"/>
                  <a:gd name="connsiteY7" fmla="*/ 0 h 397305"/>
                  <a:gd name="connsiteX8" fmla="*/ 492525 w 1429703"/>
                  <a:gd name="connsiteY8" fmla="*/ 0 h 397305"/>
                  <a:gd name="connsiteX9" fmla="*/ 537437 w 1429703"/>
                  <a:gd name="connsiteY9" fmla="*/ 0 h 397305"/>
                  <a:gd name="connsiteX10" fmla="*/ 572531 w 1429703"/>
                  <a:gd name="connsiteY10" fmla="*/ 0 h 397305"/>
                  <a:gd name="connsiteX11" fmla="*/ 592136 w 1429703"/>
                  <a:gd name="connsiteY11" fmla="*/ 0 h 397305"/>
                  <a:gd name="connsiteX12" fmla="*/ 627231 w 1429703"/>
                  <a:gd name="connsiteY12" fmla="*/ 0 h 397305"/>
                  <a:gd name="connsiteX13" fmla="*/ 645002 w 1429703"/>
                  <a:gd name="connsiteY13" fmla="*/ 0 h 397305"/>
                  <a:gd name="connsiteX14" fmla="*/ 677637 w 1429703"/>
                  <a:gd name="connsiteY14" fmla="*/ 0 h 397305"/>
                  <a:gd name="connsiteX15" fmla="*/ 698153 w 1429703"/>
                  <a:gd name="connsiteY15" fmla="*/ 0 h 397305"/>
                  <a:gd name="connsiteX16" fmla="*/ 731550 w 1429703"/>
                  <a:gd name="connsiteY16" fmla="*/ 0 h 397305"/>
                  <a:gd name="connsiteX17" fmla="*/ 752067 w 1429703"/>
                  <a:gd name="connsiteY17" fmla="*/ 0 h 397305"/>
                  <a:gd name="connsiteX18" fmla="*/ 784701 w 1429703"/>
                  <a:gd name="connsiteY18" fmla="*/ 0 h 397305"/>
                  <a:gd name="connsiteX19" fmla="*/ 802473 w 1429703"/>
                  <a:gd name="connsiteY19" fmla="*/ 0 h 397305"/>
                  <a:gd name="connsiteX20" fmla="*/ 837567 w 1429703"/>
                  <a:gd name="connsiteY20" fmla="*/ 0 h 397305"/>
                  <a:gd name="connsiteX21" fmla="*/ 857172 w 1429703"/>
                  <a:gd name="connsiteY21" fmla="*/ 0 h 397305"/>
                  <a:gd name="connsiteX22" fmla="*/ 892266 w 1429703"/>
                  <a:gd name="connsiteY22" fmla="*/ 0 h 397305"/>
                  <a:gd name="connsiteX23" fmla="*/ 937178 w 1429703"/>
                  <a:gd name="connsiteY23" fmla="*/ 0 h 397305"/>
                  <a:gd name="connsiteX24" fmla="*/ 942672 w 1429703"/>
                  <a:gd name="connsiteY24" fmla="*/ 0 h 397305"/>
                  <a:gd name="connsiteX25" fmla="*/ 991878 w 1429703"/>
                  <a:gd name="connsiteY25" fmla="*/ 0 h 397305"/>
                  <a:gd name="connsiteX26" fmla="*/ 1042284 w 1429703"/>
                  <a:gd name="connsiteY26" fmla="*/ 0 h 397305"/>
                  <a:gd name="connsiteX27" fmla="*/ 1096198 w 1429703"/>
                  <a:gd name="connsiteY27" fmla="*/ 0 h 397305"/>
                  <a:gd name="connsiteX28" fmla="*/ 1149349 w 1429703"/>
                  <a:gd name="connsiteY28" fmla="*/ 0 h 397305"/>
                  <a:gd name="connsiteX29" fmla="*/ 1202215 w 1429703"/>
                  <a:gd name="connsiteY29" fmla="*/ 0 h 397305"/>
                  <a:gd name="connsiteX30" fmla="*/ 1256914 w 1429703"/>
                  <a:gd name="connsiteY30" fmla="*/ 0 h 397305"/>
                  <a:gd name="connsiteX31" fmla="*/ 1307320 w 1429703"/>
                  <a:gd name="connsiteY31" fmla="*/ 0 h 397305"/>
                  <a:gd name="connsiteX32" fmla="*/ 1429703 w 1429703"/>
                  <a:gd name="connsiteY32" fmla="*/ 121756 h 397305"/>
                  <a:gd name="connsiteX33" fmla="*/ 1429703 w 1429703"/>
                  <a:gd name="connsiteY33" fmla="*/ 327494 h 397305"/>
                  <a:gd name="connsiteX34" fmla="*/ 1420086 w 1429703"/>
                  <a:gd name="connsiteY34" fmla="*/ 374887 h 397305"/>
                  <a:gd name="connsiteX35" fmla="*/ 1404893 w 1429703"/>
                  <a:gd name="connsiteY35" fmla="*/ 397305 h 397305"/>
                  <a:gd name="connsiteX36" fmla="*/ 1404893 w 1429703"/>
                  <a:gd name="connsiteY36" fmla="*/ 165172 h 397305"/>
                  <a:gd name="connsiteX37" fmla="*/ 1395990 w 1429703"/>
                  <a:gd name="connsiteY37" fmla="*/ 121303 h 397305"/>
                  <a:gd name="connsiteX38" fmla="*/ 1372031 w 1429703"/>
                  <a:gd name="connsiteY38" fmla="*/ 85950 h 397305"/>
                  <a:gd name="connsiteX39" fmla="*/ 1379297 w 1429703"/>
                  <a:gd name="connsiteY39" fmla="*/ 121756 h 397305"/>
                  <a:gd name="connsiteX40" fmla="*/ 1379297 w 1429703"/>
                  <a:gd name="connsiteY40" fmla="*/ 327494 h 397305"/>
                  <a:gd name="connsiteX41" fmla="*/ 1369680 w 1429703"/>
                  <a:gd name="connsiteY41" fmla="*/ 374887 h 397305"/>
                  <a:gd name="connsiteX42" fmla="*/ 1354487 w 1429703"/>
                  <a:gd name="connsiteY42" fmla="*/ 397305 h 397305"/>
                  <a:gd name="connsiteX43" fmla="*/ 1354487 w 1429703"/>
                  <a:gd name="connsiteY43" fmla="*/ 165172 h 397305"/>
                  <a:gd name="connsiteX44" fmla="*/ 1321306 w 1429703"/>
                  <a:gd name="connsiteY44" fmla="*/ 85479 h 397305"/>
                  <a:gd name="connsiteX45" fmla="*/ 1316595 w 1429703"/>
                  <a:gd name="connsiteY45" fmla="*/ 82319 h 397305"/>
                  <a:gd name="connsiteX46" fmla="*/ 1324598 w 1429703"/>
                  <a:gd name="connsiteY46" fmla="*/ 121756 h 397305"/>
                  <a:gd name="connsiteX47" fmla="*/ 1324598 w 1429703"/>
                  <a:gd name="connsiteY47" fmla="*/ 327494 h 397305"/>
                  <a:gd name="connsiteX48" fmla="*/ 1314980 w 1429703"/>
                  <a:gd name="connsiteY48" fmla="*/ 374887 h 397305"/>
                  <a:gd name="connsiteX49" fmla="*/ 1299787 w 1429703"/>
                  <a:gd name="connsiteY49" fmla="*/ 397305 h 397305"/>
                  <a:gd name="connsiteX50" fmla="*/ 1299787 w 1429703"/>
                  <a:gd name="connsiteY50" fmla="*/ 165172 h 397305"/>
                  <a:gd name="connsiteX51" fmla="*/ 1266606 w 1429703"/>
                  <a:gd name="connsiteY51" fmla="*/ 85479 h 397305"/>
                  <a:gd name="connsiteX52" fmla="*/ 1264018 w 1429703"/>
                  <a:gd name="connsiteY52" fmla="*/ 83743 h 397305"/>
                  <a:gd name="connsiteX53" fmla="*/ 1271732 w 1429703"/>
                  <a:gd name="connsiteY53" fmla="*/ 121756 h 397305"/>
                  <a:gd name="connsiteX54" fmla="*/ 1271732 w 1429703"/>
                  <a:gd name="connsiteY54" fmla="*/ 327494 h 397305"/>
                  <a:gd name="connsiteX55" fmla="*/ 1262114 w 1429703"/>
                  <a:gd name="connsiteY55" fmla="*/ 374887 h 397305"/>
                  <a:gd name="connsiteX56" fmla="*/ 1246921 w 1429703"/>
                  <a:gd name="connsiteY56" fmla="*/ 397305 h 397305"/>
                  <a:gd name="connsiteX57" fmla="*/ 1246921 w 1429703"/>
                  <a:gd name="connsiteY57" fmla="*/ 165172 h 397305"/>
                  <a:gd name="connsiteX58" fmla="*/ 1213740 w 1429703"/>
                  <a:gd name="connsiteY58" fmla="*/ 85479 h 397305"/>
                  <a:gd name="connsiteX59" fmla="*/ 1210822 w 1429703"/>
                  <a:gd name="connsiteY59" fmla="*/ 83522 h 397305"/>
                  <a:gd name="connsiteX60" fmla="*/ 1218581 w 1429703"/>
                  <a:gd name="connsiteY60" fmla="*/ 121756 h 397305"/>
                  <a:gd name="connsiteX61" fmla="*/ 1218581 w 1429703"/>
                  <a:gd name="connsiteY61" fmla="*/ 327494 h 397305"/>
                  <a:gd name="connsiteX62" fmla="*/ 1208963 w 1429703"/>
                  <a:gd name="connsiteY62" fmla="*/ 374887 h 397305"/>
                  <a:gd name="connsiteX63" fmla="*/ 1193770 w 1429703"/>
                  <a:gd name="connsiteY63" fmla="*/ 397305 h 397305"/>
                  <a:gd name="connsiteX64" fmla="*/ 1193770 w 1429703"/>
                  <a:gd name="connsiteY64" fmla="*/ 165172 h 397305"/>
                  <a:gd name="connsiteX65" fmla="*/ 1160589 w 1429703"/>
                  <a:gd name="connsiteY65" fmla="*/ 85479 h 397305"/>
                  <a:gd name="connsiteX66" fmla="*/ 1156788 w 1429703"/>
                  <a:gd name="connsiteY66" fmla="*/ 82929 h 397305"/>
                  <a:gd name="connsiteX67" fmla="*/ 1164667 w 1429703"/>
                  <a:gd name="connsiteY67" fmla="*/ 121756 h 397305"/>
                  <a:gd name="connsiteX68" fmla="*/ 1164667 w 1429703"/>
                  <a:gd name="connsiteY68" fmla="*/ 327494 h 397305"/>
                  <a:gd name="connsiteX69" fmla="*/ 1155050 w 1429703"/>
                  <a:gd name="connsiteY69" fmla="*/ 374887 h 397305"/>
                  <a:gd name="connsiteX70" fmla="*/ 1139857 w 1429703"/>
                  <a:gd name="connsiteY70" fmla="*/ 397305 h 397305"/>
                  <a:gd name="connsiteX71" fmla="*/ 1139857 w 1429703"/>
                  <a:gd name="connsiteY71" fmla="*/ 165172 h 397305"/>
                  <a:gd name="connsiteX72" fmla="*/ 1120509 w 1429703"/>
                  <a:gd name="connsiteY72" fmla="*/ 102159 h 397305"/>
                  <a:gd name="connsiteX73" fmla="*/ 1108246 w 1429703"/>
                  <a:gd name="connsiteY73" fmla="*/ 92112 h 397305"/>
                  <a:gd name="connsiteX74" fmla="*/ 1114261 w 1429703"/>
                  <a:gd name="connsiteY74" fmla="*/ 121756 h 397305"/>
                  <a:gd name="connsiteX75" fmla="*/ 1114261 w 1429703"/>
                  <a:gd name="connsiteY75" fmla="*/ 327494 h 397305"/>
                  <a:gd name="connsiteX76" fmla="*/ 1104644 w 1429703"/>
                  <a:gd name="connsiteY76" fmla="*/ 374887 h 397305"/>
                  <a:gd name="connsiteX77" fmla="*/ 1089451 w 1429703"/>
                  <a:gd name="connsiteY77" fmla="*/ 397305 h 397305"/>
                  <a:gd name="connsiteX78" fmla="*/ 1089451 w 1429703"/>
                  <a:gd name="connsiteY78" fmla="*/ 165172 h 397305"/>
                  <a:gd name="connsiteX79" fmla="*/ 1056270 w 1429703"/>
                  <a:gd name="connsiteY79" fmla="*/ 85479 h 397305"/>
                  <a:gd name="connsiteX80" fmla="*/ 1051559 w 1429703"/>
                  <a:gd name="connsiteY80" fmla="*/ 82319 h 397305"/>
                  <a:gd name="connsiteX81" fmla="*/ 1059562 w 1429703"/>
                  <a:gd name="connsiteY81" fmla="*/ 121756 h 397305"/>
                  <a:gd name="connsiteX82" fmla="*/ 1059562 w 1429703"/>
                  <a:gd name="connsiteY82" fmla="*/ 327494 h 397305"/>
                  <a:gd name="connsiteX83" fmla="*/ 1049944 w 1429703"/>
                  <a:gd name="connsiteY83" fmla="*/ 374887 h 397305"/>
                  <a:gd name="connsiteX84" fmla="*/ 1034751 w 1429703"/>
                  <a:gd name="connsiteY84" fmla="*/ 397305 h 397305"/>
                  <a:gd name="connsiteX85" fmla="*/ 1034751 w 1429703"/>
                  <a:gd name="connsiteY85" fmla="*/ 165172 h 397305"/>
                  <a:gd name="connsiteX86" fmla="*/ 921465 w 1429703"/>
                  <a:gd name="connsiteY86" fmla="*/ 52469 h 397305"/>
                  <a:gd name="connsiteX87" fmla="*/ 892266 w 1429703"/>
                  <a:gd name="connsiteY87" fmla="*/ 52469 h 397305"/>
                  <a:gd name="connsiteX88" fmla="*/ 857172 w 1429703"/>
                  <a:gd name="connsiteY88" fmla="*/ 52469 h 397305"/>
                  <a:gd name="connsiteX89" fmla="*/ 837567 w 1429703"/>
                  <a:gd name="connsiteY89" fmla="*/ 52469 h 397305"/>
                  <a:gd name="connsiteX90" fmla="*/ 802473 w 1429703"/>
                  <a:gd name="connsiteY90" fmla="*/ 52469 h 397305"/>
                  <a:gd name="connsiteX91" fmla="*/ 784701 w 1429703"/>
                  <a:gd name="connsiteY91" fmla="*/ 52469 h 397305"/>
                  <a:gd name="connsiteX92" fmla="*/ 752067 w 1429703"/>
                  <a:gd name="connsiteY92" fmla="*/ 52469 h 397305"/>
                  <a:gd name="connsiteX93" fmla="*/ 731550 w 1429703"/>
                  <a:gd name="connsiteY93" fmla="*/ 52469 h 397305"/>
                  <a:gd name="connsiteX94" fmla="*/ 698153 w 1429703"/>
                  <a:gd name="connsiteY94" fmla="*/ 52469 h 397305"/>
                  <a:gd name="connsiteX95" fmla="*/ 677637 w 1429703"/>
                  <a:gd name="connsiteY95" fmla="*/ 52469 h 397305"/>
                  <a:gd name="connsiteX96" fmla="*/ 645002 w 1429703"/>
                  <a:gd name="connsiteY96" fmla="*/ 52469 h 397305"/>
                  <a:gd name="connsiteX97" fmla="*/ 627231 w 1429703"/>
                  <a:gd name="connsiteY97" fmla="*/ 52469 h 397305"/>
                  <a:gd name="connsiteX98" fmla="*/ 592136 w 1429703"/>
                  <a:gd name="connsiteY98" fmla="*/ 52469 h 397305"/>
                  <a:gd name="connsiteX99" fmla="*/ 572531 w 1429703"/>
                  <a:gd name="connsiteY99" fmla="*/ 52469 h 397305"/>
                  <a:gd name="connsiteX100" fmla="*/ 537437 w 1429703"/>
                  <a:gd name="connsiteY100" fmla="*/ 52469 h 397305"/>
                  <a:gd name="connsiteX101" fmla="*/ 508238 w 1429703"/>
                  <a:gd name="connsiteY101" fmla="*/ 52469 h 397305"/>
                  <a:gd name="connsiteX102" fmla="*/ 394953 w 1429703"/>
                  <a:gd name="connsiteY102" fmla="*/ 165172 h 397305"/>
                  <a:gd name="connsiteX103" fmla="*/ 394953 w 1429703"/>
                  <a:gd name="connsiteY103" fmla="*/ 397305 h 397305"/>
                  <a:gd name="connsiteX104" fmla="*/ 379759 w 1429703"/>
                  <a:gd name="connsiteY104" fmla="*/ 374887 h 397305"/>
                  <a:gd name="connsiteX105" fmla="*/ 370141 w 1429703"/>
                  <a:gd name="connsiteY105" fmla="*/ 327494 h 397305"/>
                  <a:gd name="connsiteX106" fmla="*/ 370141 w 1429703"/>
                  <a:gd name="connsiteY106" fmla="*/ 121756 h 397305"/>
                  <a:gd name="connsiteX107" fmla="*/ 378144 w 1429703"/>
                  <a:gd name="connsiteY107" fmla="*/ 82319 h 397305"/>
                  <a:gd name="connsiteX108" fmla="*/ 373433 w 1429703"/>
                  <a:gd name="connsiteY108" fmla="*/ 85479 h 397305"/>
                  <a:gd name="connsiteX109" fmla="*/ 340252 w 1429703"/>
                  <a:gd name="connsiteY109" fmla="*/ 165172 h 397305"/>
                  <a:gd name="connsiteX110" fmla="*/ 340252 w 1429703"/>
                  <a:gd name="connsiteY110" fmla="*/ 397305 h 397305"/>
                  <a:gd name="connsiteX111" fmla="*/ 325059 w 1429703"/>
                  <a:gd name="connsiteY111" fmla="*/ 374887 h 397305"/>
                  <a:gd name="connsiteX112" fmla="*/ 315442 w 1429703"/>
                  <a:gd name="connsiteY112" fmla="*/ 327494 h 397305"/>
                  <a:gd name="connsiteX113" fmla="*/ 315442 w 1429703"/>
                  <a:gd name="connsiteY113" fmla="*/ 121756 h 397305"/>
                  <a:gd name="connsiteX114" fmla="*/ 321458 w 1429703"/>
                  <a:gd name="connsiteY114" fmla="*/ 92112 h 397305"/>
                  <a:gd name="connsiteX115" fmla="*/ 309195 w 1429703"/>
                  <a:gd name="connsiteY115" fmla="*/ 102159 h 397305"/>
                  <a:gd name="connsiteX116" fmla="*/ 289847 w 1429703"/>
                  <a:gd name="connsiteY116" fmla="*/ 165172 h 397305"/>
                  <a:gd name="connsiteX117" fmla="*/ 289847 w 1429703"/>
                  <a:gd name="connsiteY117" fmla="*/ 397305 h 397305"/>
                  <a:gd name="connsiteX118" fmla="*/ 274654 w 1429703"/>
                  <a:gd name="connsiteY118" fmla="*/ 374887 h 397305"/>
                  <a:gd name="connsiteX119" fmla="*/ 265036 w 1429703"/>
                  <a:gd name="connsiteY119" fmla="*/ 327494 h 397305"/>
                  <a:gd name="connsiteX120" fmla="*/ 265036 w 1429703"/>
                  <a:gd name="connsiteY120" fmla="*/ 121756 h 397305"/>
                  <a:gd name="connsiteX121" fmla="*/ 272915 w 1429703"/>
                  <a:gd name="connsiteY121" fmla="*/ 82929 h 397305"/>
                  <a:gd name="connsiteX122" fmla="*/ 269114 w 1429703"/>
                  <a:gd name="connsiteY122" fmla="*/ 85479 h 397305"/>
                  <a:gd name="connsiteX123" fmla="*/ 235933 w 1429703"/>
                  <a:gd name="connsiteY123" fmla="*/ 165172 h 397305"/>
                  <a:gd name="connsiteX124" fmla="*/ 235933 w 1429703"/>
                  <a:gd name="connsiteY124" fmla="*/ 397305 h 397305"/>
                  <a:gd name="connsiteX125" fmla="*/ 220740 w 1429703"/>
                  <a:gd name="connsiteY125" fmla="*/ 374887 h 397305"/>
                  <a:gd name="connsiteX126" fmla="*/ 211122 w 1429703"/>
                  <a:gd name="connsiteY126" fmla="*/ 327494 h 397305"/>
                  <a:gd name="connsiteX127" fmla="*/ 211122 w 1429703"/>
                  <a:gd name="connsiteY127" fmla="*/ 121756 h 397305"/>
                  <a:gd name="connsiteX128" fmla="*/ 218881 w 1429703"/>
                  <a:gd name="connsiteY128" fmla="*/ 83522 h 397305"/>
                  <a:gd name="connsiteX129" fmla="*/ 215963 w 1429703"/>
                  <a:gd name="connsiteY129" fmla="*/ 85479 h 397305"/>
                  <a:gd name="connsiteX130" fmla="*/ 182782 w 1429703"/>
                  <a:gd name="connsiteY130" fmla="*/ 165172 h 397305"/>
                  <a:gd name="connsiteX131" fmla="*/ 182782 w 1429703"/>
                  <a:gd name="connsiteY131" fmla="*/ 397305 h 397305"/>
                  <a:gd name="connsiteX132" fmla="*/ 167589 w 1429703"/>
                  <a:gd name="connsiteY132" fmla="*/ 374887 h 397305"/>
                  <a:gd name="connsiteX133" fmla="*/ 157972 w 1429703"/>
                  <a:gd name="connsiteY133" fmla="*/ 327494 h 397305"/>
                  <a:gd name="connsiteX134" fmla="*/ 157972 w 1429703"/>
                  <a:gd name="connsiteY134" fmla="*/ 121756 h 397305"/>
                  <a:gd name="connsiteX135" fmla="*/ 165686 w 1429703"/>
                  <a:gd name="connsiteY135" fmla="*/ 83743 h 397305"/>
                  <a:gd name="connsiteX136" fmla="*/ 163097 w 1429703"/>
                  <a:gd name="connsiteY136" fmla="*/ 85479 h 397305"/>
                  <a:gd name="connsiteX137" fmla="*/ 129916 w 1429703"/>
                  <a:gd name="connsiteY137" fmla="*/ 165172 h 397305"/>
                  <a:gd name="connsiteX138" fmla="*/ 129916 w 1429703"/>
                  <a:gd name="connsiteY138" fmla="*/ 397305 h 397305"/>
                  <a:gd name="connsiteX139" fmla="*/ 114723 w 1429703"/>
                  <a:gd name="connsiteY139" fmla="*/ 374887 h 397305"/>
                  <a:gd name="connsiteX140" fmla="*/ 105105 w 1429703"/>
                  <a:gd name="connsiteY140" fmla="*/ 327494 h 397305"/>
                  <a:gd name="connsiteX141" fmla="*/ 105105 w 1429703"/>
                  <a:gd name="connsiteY141" fmla="*/ 121756 h 397305"/>
                  <a:gd name="connsiteX142" fmla="*/ 113108 w 1429703"/>
                  <a:gd name="connsiteY142" fmla="*/ 82319 h 397305"/>
                  <a:gd name="connsiteX143" fmla="*/ 108397 w 1429703"/>
                  <a:gd name="connsiteY143" fmla="*/ 85479 h 397305"/>
                  <a:gd name="connsiteX144" fmla="*/ 75217 w 1429703"/>
                  <a:gd name="connsiteY144" fmla="*/ 165172 h 397305"/>
                  <a:gd name="connsiteX145" fmla="*/ 75217 w 1429703"/>
                  <a:gd name="connsiteY145" fmla="*/ 397305 h 397305"/>
                  <a:gd name="connsiteX146" fmla="*/ 60024 w 1429703"/>
                  <a:gd name="connsiteY146" fmla="*/ 374887 h 397305"/>
                  <a:gd name="connsiteX147" fmla="*/ 50406 w 1429703"/>
                  <a:gd name="connsiteY147" fmla="*/ 327494 h 397305"/>
                  <a:gd name="connsiteX148" fmla="*/ 50406 w 1429703"/>
                  <a:gd name="connsiteY148" fmla="*/ 121756 h 397305"/>
                  <a:gd name="connsiteX149" fmla="*/ 57672 w 1429703"/>
                  <a:gd name="connsiteY149" fmla="*/ 85950 h 397305"/>
                  <a:gd name="connsiteX150" fmla="*/ 33714 w 1429703"/>
                  <a:gd name="connsiteY150" fmla="*/ 121303 h 397305"/>
                  <a:gd name="connsiteX151" fmla="*/ 24811 w 1429703"/>
                  <a:gd name="connsiteY151" fmla="*/ 165172 h 397305"/>
                  <a:gd name="connsiteX152" fmla="*/ 24811 w 1429703"/>
                  <a:gd name="connsiteY152" fmla="*/ 397305 h 397305"/>
                  <a:gd name="connsiteX153" fmla="*/ 9618 w 1429703"/>
                  <a:gd name="connsiteY153" fmla="*/ 374887 h 397305"/>
                  <a:gd name="connsiteX154" fmla="*/ 0 w 1429703"/>
                  <a:gd name="connsiteY154" fmla="*/ 327494 h 397305"/>
                  <a:gd name="connsiteX155" fmla="*/ 0 w 1429703"/>
                  <a:gd name="connsiteY155" fmla="*/ 121756 h 397305"/>
                  <a:gd name="connsiteX156" fmla="*/ 122383 w 1429703"/>
                  <a:gd name="connsiteY156" fmla="*/ 0 h 39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1429703" h="397305">
                    <a:moveTo>
                      <a:pt x="122383" y="0"/>
                    </a:moveTo>
                    <a:lnTo>
                      <a:pt x="172789" y="0"/>
                    </a:lnTo>
                    <a:lnTo>
                      <a:pt x="227488" y="0"/>
                    </a:lnTo>
                    <a:lnTo>
                      <a:pt x="280355" y="0"/>
                    </a:lnTo>
                    <a:lnTo>
                      <a:pt x="333505" y="0"/>
                    </a:lnTo>
                    <a:lnTo>
                      <a:pt x="387420" y="0"/>
                    </a:lnTo>
                    <a:lnTo>
                      <a:pt x="437826" y="0"/>
                    </a:lnTo>
                    <a:lnTo>
                      <a:pt x="487031" y="0"/>
                    </a:lnTo>
                    <a:lnTo>
                      <a:pt x="492525" y="0"/>
                    </a:lnTo>
                    <a:lnTo>
                      <a:pt x="537437" y="0"/>
                    </a:lnTo>
                    <a:lnTo>
                      <a:pt x="572531" y="0"/>
                    </a:lnTo>
                    <a:lnTo>
                      <a:pt x="592136" y="0"/>
                    </a:lnTo>
                    <a:lnTo>
                      <a:pt x="627231" y="0"/>
                    </a:lnTo>
                    <a:lnTo>
                      <a:pt x="645002" y="0"/>
                    </a:lnTo>
                    <a:lnTo>
                      <a:pt x="677637" y="0"/>
                    </a:lnTo>
                    <a:lnTo>
                      <a:pt x="698153" y="0"/>
                    </a:lnTo>
                    <a:lnTo>
                      <a:pt x="731550" y="0"/>
                    </a:lnTo>
                    <a:lnTo>
                      <a:pt x="752067" y="0"/>
                    </a:lnTo>
                    <a:lnTo>
                      <a:pt x="784701" y="0"/>
                    </a:lnTo>
                    <a:lnTo>
                      <a:pt x="802473" y="0"/>
                    </a:lnTo>
                    <a:lnTo>
                      <a:pt x="837567" y="0"/>
                    </a:lnTo>
                    <a:lnTo>
                      <a:pt x="857172" y="0"/>
                    </a:lnTo>
                    <a:lnTo>
                      <a:pt x="892266" y="0"/>
                    </a:lnTo>
                    <a:lnTo>
                      <a:pt x="937178" y="0"/>
                    </a:lnTo>
                    <a:lnTo>
                      <a:pt x="942672" y="0"/>
                    </a:lnTo>
                    <a:lnTo>
                      <a:pt x="991878" y="0"/>
                    </a:lnTo>
                    <a:lnTo>
                      <a:pt x="1042284" y="0"/>
                    </a:lnTo>
                    <a:lnTo>
                      <a:pt x="1096198" y="0"/>
                    </a:lnTo>
                    <a:lnTo>
                      <a:pt x="1149349" y="0"/>
                    </a:lnTo>
                    <a:lnTo>
                      <a:pt x="1202215" y="0"/>
                    </a:lnTo>
                    <a:lnTo>
                      <a:pt x="1256914" y="0"/>
                    </a:lnTo>
                    <a:lnTo>
                      <a:pt x="1307320" y="0"/>
                    </a:lnTo>
                    <a:cubicBezTo>
                      <a:pt x="1374910" y="0"/>
                      <a:pt x="1429703" y="54512"/>
                      <a:pt x="1429703" y="121756"/>
                    </a:cubicBezTo>
                    <a:lnTo>
                      <a:pt x="1429703" y="327494"/>
                    </a:lnTo>
                    <a:cubicBezTo>
                      <a:pt x="1429703" y="344304"/>
                      <a:pt x="1426278" y="360320"/>
                      <a:pt x="1420086" y="374887"/>
                    </a:cubicBezTo>
                    <a:lnTo>
                      <a:pt x="1404893" y="397305"/>
                    </a:lnTo>
                    <a:lnTo>
                      <a:pt x="1404893" y="165172"/>
                    </a:lnTo>
                    <a:cubicBezTo>
                      <a:pt x="1404893" y="149611"/>
                      <a:pt x="1401722" y="134787"/>
                      <a:pt x="1395990" y="121303"/>
                    </a:cubicBezTo>
                    <a:lnTo>
                      <a:pt x="1372031" y="85950"/>
                    </a:lnTo>
                    <a:lnTo>
                      <a:pt x="1379297" y="121756"/>
                    </a:lnTo>
                    <a:lnTo>
                      <a:pt x="1379297" y="327494"/>
                    </a:lnTo>
                    <a:cubicBezTo>
                      <a:pt x="1379297" y="344304"/>
                      <a:pt x="1375872" y="360320"/>
                      <a:pt x="1369680" y="374887"/>
                    </a:cubicBezTo>
                    <a:lnTo>
                      <a:pt x="1354487" y="397305"/>
                    </a:lnTo>
                    <a:lnTo>
                      <a:pt x="1354487" y="165172"/>
                    </a:lnTo>
                    <a:cubicBezTo>
                      <a:pt x="1354487" y="134051"/>
                      <a:pt x="1341806" y="105875"/>
                      <a:pt x="1321306" y="85479"/>
                    </a:cubicBezTo>
                    <a:lnTo>
                      <a:pt x="1316595" y="82319"/>
                    </a:lnTo>
                    <a:lnTo>
                      <a:pt x="1324598" y="121756"/>
                    </a:lnTo>
                    <a:lnTo>
                      <a:pt x="1324598" y="327494"/>
                    </a:lnTo>
                    <a:cubicBezTo>
                      <a:pt x="1324598" y="344304"/>
                      <a:pt x="1321173" y="360320"/>
                      <a:pt x="1314980" y="374887"/>
                    </a:cubicBezTo>
                    <a:lnTo>
                      <a:pt x="1299787" y="397305"/>
                    </a:lnTo>
                    <a:lnTo>
                      <a:pt x="1299787" y="165172"/>
                    </a:lnTo>
                    <a:cubicBezTo>
                      <a:pt x="1299787" y="134051"/>
                      <a:pt x="1287107" y="105875"/>
                      <a:pt x="1266606" y="85479"/>
                    </a:cubicBezTo>
                    <a:lnTo>
                      <a:pt x="1264018" y="83743"/>
                    </a:lnTo>
                    <a:lnTo>
                      <a:pt x="1271732" y="121756"/>
                    </a:lnTo>
                    <a:lnTo>
                      <a:pt x="1271732" y="327494"/>
                    </a:lnTo>
                    <a:cubicBezTo>
                      <a:pt x="1271732" y="344304"/>
                      <a:pt x="1268307" y="360320"/>
                      <a:pt x="1262114" y="374887"/>
                    </a:cubicBezTo>
                    <a:lnTo>
                      <a:pt x="1246921" y="397305"/>
                    </a:lnTo>
                    <a:lnTo>
                      <a:pt x="1246921" y="165172"/>
                    </a:lnTo>
                    <a:cubicBezTo>
                      <a:pt x="1246921" y="134051"/>
                      <a:pt x="1234241" y="105875"/>
                      <a:pt x="1213740" y="85479"/>
                    </a:cubicBezTo>
                    <a:lnTo>
                      <a:pt x="1210822" y="83522"/>
                    </a:lnTo>
                    <a:lnTo>
                      <a:pt x="1218581" y="121756"/>
                    </a:lnTo>
                    <a:lnTo>
                      <a:pt x="1218581" y="327494"/>
                    </a:lnTo>
                    <a:cubicBezTo>
                      <a:pt x="1218581" y="344304"/>
                      <a:pt x="1215156" y="360320"/>
                      <a:pt x="1208963" y="374887"/>
                    </a:cubicBezTo>
                    <a:lnTo>
                      <a:pt x="1193770" y="397305"/>
                    </a:lnTo>
                    <a:lnTo>
                      <a:pt x="1193770" y="165172"/>
                    </a:lnTo>
                    <a:cubicBezTo>
                      <a:pt x="1193770" y="134051"/>
                      <a:pt x="1181090" y="105875"/>
                      <a:pt x="1160589" y="85479"/>
                    </a:cubicBezTo>
                    <a:lnTo>
                      <a:pt x="1156788" y="82929"/>
                    </a:lnTo>
                    <a:lnTo>
                      <a:pt x="1164667" y="121756"/>
                    </a:lnTo>
                    <a:lnTo>
                      <a:pt x="1164667" y="327494"/>
                    </a:lnTo>
                    <a:cubicBezTo>
                      <a:pt x="1164667" y="344304"/>
                      <a:pt x="1161242" y="360320"/>
                      <a:pt x="1155050" y="374887"/>
                    </a:cubicBezTo>
                    <a:lnTo>
                      <a:pt x="1139857" y="397305"/>
                    </a:lnTo>
                    <a:lnTo>
                      <a:pt x="1139857" y="165172"/>
                    </a:lnTo>
                    <a:cubicBezTo>
                      <a:pt x="1139857" y="141832"/>
                      <a:pt x="1132724" y="120147"/>
                      <a:pt x="1120509" y="102159"/>
                    </a:cubicBezTo>
                    <a:lnTo>
                      <a:pt x="1108246" y="92112"/>
                    </a:lnTo>
                    <a:lnTo>
                      <a:pt x="1114261" y="121756"/>
                    </a:lnTo>
                    <a:lnTo>
                      <a:pt x="1114261" y="327494"/>
                    </a:lnTo>
                    <a:cubicBezTo>
                      <a:pt x="1114261" y="344304"/>
                      <a:pt x="1110836" y="360320"/>
                      <a:pt x="1104644" y="374887"/>
                    </a:cubicBezTo>
                    <a:lnTo>
                      <a:pt x="1089451" y="397305"/>
                    </a:lnTo>
                    <a:lnTo>
                      <a:pt x="1089451" y="165172"/>
                    </a:lnTo>
                    <a:cubicBezTo>
                      <a:pt x="1089451" y="134051"/>
                      <a:pt x="1076771" y="105875"/>
                      <a:pt x="1056270" y="85479"/>
                    </a:cubicBezTo>
                    <a:lnTo>
                      <a:pt x="1051559" y="82319"/>
                    </a:lnTo>
                    <a:lnTo>
                      <a:pt x="1059562" y="121756"/>
                    </a:lnTo>
                    <a:lnTo>
                      <a:pt x="1059562" y="327494"/>
                    </a:lnTo>
                    <a:cubicBezTo>
                      <a:pt x="1059562" y="344304"/>
                      <a:pt x="1056137" y="360320"/>
                      <a:pt x="1049944" y="374887"/>
                    </a:cubicBezTo>
                    <a:lnTo>
                      <a:pt x="1034751" y="397305"/>
                    </a:lnTo>
                    <a:lnTo>
                      <a:pt x="1034751" y="165172"/>
                    </a:lnTo>
                    <a:cubicBezTo>
                      <a:pt x="1034751" y="102928"/>
                      <a:pt x="984031" y="52469"/>
                      <a:pt x="921465" y="52469"/>
                    </a:cubicBezTo>
                    <a:lnTo>
                      <a:pt x="892266" y="52469"/>
                    </a:lnTo>
                    <a:lnTo>
                      <a:pt x="857172" y="52469"/>
                    </a:lnTo>
                    <a:lnTo>
                      <a:pt x="837567" y="52469"/>
                    </a:lnTo>
                    <a:lnTo>
                      <a:pt x="802473" y="52469"/>
                    </a:lnTo>
                    <a:lnTo>
                      <a:pt x="784701" y="52469"/>
                    </a:lnTo>
                    <a:lnTo>
                      <a:pt x="752067" y="52469"/>
                    </a:lnTo>
                    <a:lnTo>
                      <a:pt x="731550" y="52469"/>
                    </a:lnTo>
                    <a:lnTo>
                      <a:pt x="698153" y="52469"/>
                    </a:lnTo>
                    <a:lnTo>
                      <a:pt x="677637" y="52469"/>
                    </a:lnTo>
                    <a:lnTo>
                      <a:pt x="645002" y="52469"/>
                    </a:lnTo>
                    <a:lnTo>
                      <a:pt x="627231" y="52469"/>
                    </a:lnTo>
                    <a:lnTo>
                      <a:pt x="592136" y="52469"/>
                    </a:lnTo>
                    <a:lnTo>
                      <a:pt x="572531" y="52469"/>
                    </a:lnTo>
                    <a:lnTo>
                      <a:pt x="537437" y="52469"/>
                    </a:lnTo>
                    <a:lnTo>
                      <a:pt x="508238" y="52469"/>
                    </a:lnTo>
                    <a:cubicBezTo>
                      <a:pt x="445672" y="52469"/>
                      <a:pt x="394953" y="102928"/>
                      <a:pt x="394953" y="165172"/>
                    </a:cubicBezTo>
                    <a:lnTo>
                      <a:pt x="394953" y="397305"/>
                    </a:lnTo>
                    <a:lnTo>
                      <a:pt x="379759" y="374887"/>
                    </a:lnTo>
                    <a:cubicBezTo>
                      <a:pt x="373566" y="360320"/>
                      <a:pt x="370141" y="344304"/>
                      <a:pt x="370141" y="327494"/>
                    </a:cubicBezTo>
                    <a:lnTo>
                      <a:pt x="370141" y="121756"/>
                    </a:lnTo>
                    <a:lnTo>
                      <a:pt x="378144" y="82319"/>
                    </a:lnTo>
                    <a:lnTo>
                      <a:pt x="373433" y="85479"/>
                    </a:lnTo>
                    <a:cubicBezTo>
                      <a:pt x="352933" y="105875"/>
                      <a:pt x="340252" y="134051"/>
                      <a:pt x="340252" y="165172"/>
                    </a:cubicBezTo>
                    <a:lnTo>
                      <a:pt x="340252" y="397305"/>
                    </a:lnTo>
                    <a:lnTo>
                      <a:pt x="325059" y="374887"/>
                    </a:lnTo>
                    <a:cubicBezTo>
                      <a:pt x="318867" y="360320"/>
                      <a:pt x="315442" y="344304"/>
                      <a:pt x="315442" y="327494"/>
                    </a:cubicBezTo>
                    <a:lnTo>
                      <a:pt x="315442" y="121756"/>
                    </a:lnTo>
                    <a:lnTo>
                      <a:pt x="321458" y="92112"/>
                    </a:lnTo>
                    <a:lnTo>
                      <a:pt x="309195" y="102159"/>
                    </a:lnTo>
                    <a:cubicBezTo>
                      <a:pt x="296979" y="120147"/>
                      <a:pt x="289847" y="141832"/>
                      <a:pt x="289847" y="165172"/>
                    </a:cubicBezTo>
                    <a:lnTo>
                      <a:pt x="289847" y="397305"/>
                    </a:lnTo>
                    <a:lnTo>
                      <a:pt x="274654" y="374887"/>
                    </a:lnTo>
                    <a:cubicBezTo>
                      <a:pt x="268461" y="360320"/>
                      <a:pt x="265036" y="344304"/>
                      <a:pt x="265036" y="327494"/>
                    </a:cubicBezTo>
                    <a:lnTo>
                      <a:pt x="265036" y="121756"/>
                    </a:lnTo>
                    <a:lnTo>
                      <a:pt x="272915" y="82929"/>
                    </a:lnTo>
                    <a:lnTo>
                      <a:pt x="269114" y="85479"/>
                    </a:lnTo>
                    <a:cubicBezTo>
                      <a:pt x="248613" y="105875"/>
                      <a:pt x="235933" y="134051"/>
                      <a:pt x="235933" y="165172"/>
                    </a:cubicBezTo>
                    <a:lnTo>
                      <a:pt x="235933" y="397305"/>
                    </a:lnTo>
                    <a:lnTo>
                      <a:pt x="220740" y="374887"/>
                    </a:lnTo>
                    <a:cubicBezTo>
                      <a:pt x="214547" y="360320"/>
                      <a:pt x="211122" y="344304"/>
                      <a:pt x="211122" y="327494"/>
                    </a:cubicBezTo>
                    <a:lnTo>
                      <a:pt x="211122" y="121756"/>
                    </a:lnTo>
                    <a:lnTo>
                      <a:pt x="218881" y="83522"/>
                    </a:lnTo>
                    <a:lnTo>
                      <a:pt x="215963" y="85479"/>
                    </a:lnTo>
                    <a:cubicBezTo>
                      <a:pt x="195462" y="105875"/>
                      <a:pt x="182782" y="134051"/>
                      <a:pt x="182782" y="165172"/>
                    </a:cubicBezTo>
                    <a:lnTo>
                      <a:pt x="182782" y="397305"/>
                    </a:lnTo>
                    <a:lnTo>
                      <a:pt x="167589" y="374887"/>
                    </a:lnTo>
                    <a:cubicBezTo>
                      <a:pt x="161397" y="360320"/>
                      <a:pt x="157972" y="344304"/>
                      <a:pt x="157972" y="327494"/>
                    </a:cubicBezTo>
                    <a:lnTo>
                      <a:pt x="157972" y="121756"/>
                    </a:lnTo>
                    <a:lnTo>
                      <a:pt x="165686" y="83743"/>
                    </a:lnTo>
                    <a:lnTo>
                      <a:pt x="163097" y="85479"/>
                    </a:lnTo>
                    <a:cubicBezTo>
                      <a:pt x="142596" y="105875"/>
                      <a:pt x="129916" y="134051"/>
                      <a:pt x="129916" y="165172"/>
                    </a:cubicBezTo>
                    <a:lnTo>
                      <a:pt x="129916" y="397305"/>
                    </a:lnTo>
                    <a:lnTo>
                      <a:pt x="114723" y="374887"/>
                    </a:lnTo>
                    <a:cubicBezTo>
                      <a:pt x="108531" y="360320"/>
                      <a:pt x="105105" y="344304"/>
                      <a:pt x="105105" y="327494"/>
                    </a:cubicBezTo>
                    <a:lnTo>
                      <a:pt x="105105" y="121756"/>
                    </a:lnTo>
                    <a:lnTo>
                      <a:pt x="113108" y="82319"/>
                    </a:lnTo>
                    <a:lnTo>
                      <a:pt x="108397" y="85479"/>
                    </a:lnTo>
                    <a:cubicBezTo>
                      <a:pt x="87897" y="105875"/>
                      <a:pt x="75217" y="134051"/>
                      <a:pt x="75217" y="165172"/>
                    </a:cubicBezTo>
                    <a:lnTo>
                      <a:pt x="75217" y="397305"/>
                    </a:lnTo>
                    <a:lnTo>
                      <a:pt x="60024" y="374887"/>
                    </a:lnTo>
                    <a:cubicBezTo>
                      <a:pt x="53831" y="360320"/>
                      <a:pt x="50406" y="344304"/>
                      <a:pt x="50406" y="327494"/>
                    </a:cubicBezTo>
                    <a:lnTo>
                      <a:pt x="50406" y="121756"/>
                    </a:lnTo>
                    <a:lnTo>
                      <a:pt x="57672" y="85950"/>
                    </a:lnTo>
                    <a:lnTo>
                      <a:pt x="33714" y="121303"/>
                    </a:lnTo>
                    <a:cubicBezTo>
                      <a:pt x="27981" y="134787"/>
                      <a:pt x="24811" y="149611"/>
                      <a:pt x="24811" y="165172"/>
                    </a:cubicBezTo>
                    <a:lnTo>
                      <a:pt x="24811" y="397305"/>
                    </a:lnTo>
                    <a:lnTo>
                      <a:pt x="9618" y="374887"/>
                    </a:lnTo>
                    <a:cubicBezTo>
                      <a:pt x="3425" y="360320"/>
                      <a:pt x="0" y="344304"/>
                      <a:pt x="0" y="327494"/>
                    </a:cubicBezTo>
                    <a:lnTo>
                      <a:pt x="0" y="121756"/>
                    </a:lnTo>
                    <a:cubicBezTo>
                      <a:pt x="0" y="54512"/>
                      <a:pt x="54793" y="0"/>
                      <a:pt x="122383" y="0"/>
                    </a:cubicBez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C23E2B76-F42D-4B66-9D8D-D4983815A7C4}"/>
                  </a:ext>
                </a:extLst>
              </p:cNvPr>
              <p:cNvSpPr/>
              <p:nvPr/>
            </p:nvSpPr>
            <p:spPr>
              <a:xfrm>
                <a:off x="3258396" y="4700201"/>
                <a:ext cx="526558" cy="711993"/>
              </a:xfrm>
              <a:prstGeom prst="ellipse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C7FDBFE-DD98-4BB7-BDF1-303B80227673}"/>
                  </a:ext>
                </a:extLst>
              </p:cNvPr>
              <p:cNvSpPr/>
              <p:nvPr/>
            </p:nvSpPr>
            <p:spPr>
              <a:xfrm>
                <a:off x="3053794" y="4619879"/>
                <a:ext cx="275135" cy="131190"/>
              </a:xfrm>
              <a:custGeom>
                <a:avLst/>
                <a:gdLst>
                  <a:gd name="connsiteX0" fmla="*/ 97632 w 164829"/>
                  <a:gd name="connsiteY0" fmla="*/ 0 h 104747"/>
                  <a:gd name="connsiteX1" fmla="*/ 164829 w 164829"/>
                  <a:gd name="connsiteY1" fmla="*/ 0 h 104747"/>
                  <a:gd name="connsiteX2" fmla="*/ 164829 w 164829"/>
                  <a:gd name="connsiteY2" fmla="*/ 69056 h 104747"/>
                  <a:gd name="connsiteX3" fmla="*/ 73820 w 164829"/>
                  <a:gd name="connsiteY3" fmla="*/ 69056 h 104747"/>
                  <a:gd name="connsiteX4" fmla="*/ 4784 w 164829"/>
                  <a:gd name="connsiteY4" fmla="*/ 97652 h 104747"/>
                  <a:gd name="connsiteX5" fmla="*/ 0 w 164829"/>
                  <a:gd name="connsiteY5" fmla="*/ 104747 h 104747"/>
                  <a:gd name="connsiteX6" fmla="*/ 0 w 164829"/>
                  <a:gd name="connsiteY6" fmla="*/ 97632 h 104747"/>
                  <a:gd name="connsiteX7" fmla="*/ 97632 w 164829"/>
                  <a:gd name="connsiteY7" fmla="*/ 0 h 104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4829" h="104747">
                    <a:moveTo>
                      <a:pt x="97632" y="0"/>
                    </a:moveTo>
                    <a:lnTo>
                      <a:pt x="164829" y="0"/>
                    </a:lnTo>
                    <a:lnTo>
                      <a:pt x="164829" y="69056"/>
                    </a:lnTo>
                    <a:lnTo>
                      <a:pt x="73820" y="69056"/>
                    </a:lnTo>
                    <a:cubicBezTo>
                      <a:pt x="46860" y="69056"/>
                      <a:pt x="22452" y="79984"/>
                      <a:pt x="4784" y="97652"/>
                    </a:cubicBezTo>
                    <a:lnTo>
                      <a:pt x="0" y="104747"/>
                    </a:lnTo>
                    <a:lnTo>
                      <a:pt x="0" y="97632"/>
                    </a:lnTo>
                    <a:cubicBezTo>
                      <a:pt x="0" y="43711"/>
                      <a:pt x="43711" y="0"/>
                      <a:pt x="97632" y="0"/>
                    </a:cubicBez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6" name="フローチャート: 論理積ゲート 75">
                <a:extLst>
                  <a:ext uri="{FF2B5EF4-FFF2-40B4-BE49-F238E27FC236}">
                    <a16:creationId xmlns:a16="http://schemas.microsoft.com/office/drawing/2014/main" id="{17A86367-2DB5-4BF0-82B0-A34A5883B4EB}"/>
                  </a:ext>
                </a:extLst>
              </p:cNvPr>
              <p:cNvSpPr/>
              <p:nvPr/>
            </p:nvSpPr>
            <p:spPr>
              <a:xfrm rot="16200000">
                <a:off x="3315900" y="4412863"/>
                <a:ext cx="411550" cy="411550"/>
              </a:xfrm>
              <a:prstGeom prst="flowChartDelay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7" name="フローチャート: 論理積ゲート 76">
                <a:extLst>
                  <a:ext uri="{FF2B5EF4-FFF2-40B4-BE49-F238E27FC236}">
                    <a16:creationId xmlns:a16="http://schemas.microsoft.com/office/drawing/2014/main" id="{EE5CCFDC-A586-490F-BDDA-CD3249C80A7E}"/>
                  </a:ext>
                </a:extLst>
              </p:cNvPr>
              <p:cNvSpPr/>
              <p:nvPr/>
            </p:nvSpPr>
            <p:spPr>
              <a:xfrm rot="5400000">
                <a:off x="3438059" y="4536688"/>
                <a:ext cx="88900" cy="163900"/>
              </a:xfrm>
              <a:prstGeom prst="flowChartDelay">
                <a:avLst/>
              </a:pr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DD47843-0C1D-4B39-81DA-18E50587BA57}"/>
                  </a:ext>
                </a:extLst>
              </p:cNvPr>
              <p:cNvSpPr/>
              <p:nvPr/>
            </p:nvSpPr>
            <p:spPr>
              <a:xfrm>
                <a:off x="3244708" y="4816196"/>
                <a:ext cx="562018" cy="131190"/>
              </a:xfrm>
              <a:custGeom>
                <a:avLst/>
                <a:gdLst>
                  <a:gd name="connsiteX0" fmla="*/ 48455 w 562018"/>
                  <a:gd name="connsiteY0" fmla="*/ 0 h 144404"/>
                  <a:gd name="connsiteX1" fmla="*/ 513563 w 562018"/>
                  <a:gd name="connsiteY1" fmla="*/ 0 h 144404"/>
                  <a:gd name="connsiteX2" fmla="*/ 487717 w 562018"/>
                  <a:gd name="connsiteY2" fmla="*/ 13214 h 144404"/>
                  <a:gd name="connsiteX3" fmla="*/ 562018 w 562018"/>
                  <a:gd name="connsiteY3" fmla="*/ 29959 h 144404"/>
                  <a:gd name="connsiteX4" fmla="*/ 487717 w 562018"/>
                  <a:gd name="connsiteY4" fmla="*/ 46704 h 144404"/>
                  <a:gd name="connsiteX5" fmla="*/ 540628 w 562018"/>
                  <a:gd name="connsiteY5" fmla="*/ 73755 h 144404"/>
                  <a:gd name="connsiteX6" fmla="*/ 456247 w 562018"/>
                  <a:gd name="connsiteY6" fmla="*/ 77646 h 144404"/>
                  <a:gd name="connsiteX7" fmla="*/ 479713 w 562018"/>
                  <a:gd name="connsiteY7" fmla="*/ 110884 h 144404"/>
                  <a:gd name="connsiteX8" fmla="*/ 398099 w 562018"/>
                  <a:gd name="connsiteY8" fmla="*/ 101327 h 144404"/>
                  <a:gd name="connsiteX9" fmla="*/ 388546 w 562018"/>
                  <a:gd name="connsiteY9" fmla="*/ 135692 h 144404"/>
                  <a:gd name="connsiteX10" fmla="*/ 322126 w 562018"/>
                  <a:gd name="connsiteY10" fmla="*/ 114144 h 144404"/>
                  <a:gd name="connsiteX11" fmla="*/ 281009 w 562018"/>
                  <a:gd name="connsiteY11" fmla="*/ 144404 h 144404"/>
                  <a:gd name="connsiteX12" fmla="*/ 239892 w 562018"/>
                  <a:gd name="connsiteY12" fmla="*/ 114144 h 144404"/>
                  <a:gd name="connsiteX13" fmla="*/ 173472 w 562018"/>
                  <a:gd name="connsiteY13" fmla="*/ 135692 h 144404"/>
                  <a:gd name="connsiteX14" fmla="*/ 163919 w 562018"/>
                  <a:gd name="connsiteY14" fmla="*/ 101327 h 144404"/>
                  <a:gd name="connsiteX15" fmla="*/ 82305 w 562018"/>
                  <a:gd name="connsiteY15" fmla="*/ 110884 h 144404"/>
                  <a:gd name="connsiteX16" fmla="*/ 105771 w 562018"/>
                  <a:gd name="connsiteY16" fmla="*/ 77646 h 144404"/>
                  <a:gd name="connsiteX17" fmla="*/ 21390 w 562018"/>
                  <a:gd name="connsiteY17" fmla="*/ 73755 h 144404"/>
                  <a:gd name="connsiteX18" fmla="*/ 74301 w 562018"/>
                  <a:gd name="connsiteY18" fmla="*/ 46704 h 144404"/>
                  <a:gd name="connsiteX19" fmla="*/ 0 w 562018"/>
                  <a:gd name="connsiteY19" fmla="*/ 29959 h 144404"/>
                  <a:gd name="connsiteX20" fmla="*/ 74301 w 562018"/>
                  <a:gd name="connsiteY20" fmla="*/ 13214 h 144404"/>
                  <a:gd name="connsiteX0" fmla="*/ 74301 w 562018"/>
                  <a:gd name="connsiteY0" fmla="*/ 13214 h 144404"/>
                  <a:gd name="connsiteX1" fmla="*/ 513563 w 562018"/>
                  <a:gd name="connsiteY1" fmla="*/ 0 h 144404"/>
                  <a:gd name="connsiteX2" fmla="*/ 487717 w 562018"/>
                  <a:gd name="connsiteY2" fmla="*/ 13214 h 144404"/>
                  <a:gd name="connsiteX3" fmla="*/ 562018 w 562018"/>
                  <a:gd name="connsiteY3" fmla="*/ 29959 h 144404"/>
                  <a:gd name="connsiteX4" fmla="*/ 487717 w 562018"/>
                  <a:gd name="connsiteY4" fmla="*/ 46704 h 144404"/>
                  <a:gd name="connsiteX5" fmla="*/ 540628 w 562018"/>
                  <a:gd name="connsiteY5" fmla="*/ 73755 h 144404"/>
                  <a:gd name="connsiteX6" fmla="*/ 456247 w 562018"/>
                  <a:gd name="connsiteY6" fmla="*/ 77646 h 144404"/>
                  <a:gd name="connsiteX7" fmla="*/ 479713 w 562018"/>
                  <a:gd name="connsiteY7" fmla="*/ 110884 h 144404"/>
                  <a:gd name="connsiteX8" fmla="*/ 398099 w 562018"/>
                  <a:gd name="connsiteY8" fmla="*/ 101327 h 144404"/>
                  <a:gd name="connsiteX9" fmla="*/ 388546 w 562018"/>
                  <a:gd name="connsiteY9" fmla="*/ 135692 h 144404"/>
                  <a:gd name="connsiteX10" fmla="*/ 322126 w 562018"/>
                  <a:gd name="connsiteY10" fmla="*/ 114144 h 144404"/>
                  <a:gd name="connsiteX11" fmla="*/ 281009 w 562018"/>
                  <a:gd name="connsiteY11" fmla="*/ 144404 h 144404"/>
                  <a:gd name="connsiteX12" fmla="*/ 239892 w 562018"/>
                  <a:gd name="connsiteY12" fmla="*/ 114144 h 144404"/>
                  <a:gd name="connsiteX13" fmla="*/ 173472 w 562018"/>
                  <a:gd name="connsiteY13" fmla="*/ 135692 h 144404"/>
                  <a:gd name="connsiteX14" fmla="*/ 163919 w 562018"/>
                  <a:gd name="connsiteY14" fmla="*/ 101327 h 144404"/>
                  <a:gd name="connsiteX15" fmla="*/ 82305 w 562018"/>
                  <a:gd name="connsiteY15" fmla="*/ 110884 h 144404"/>
                  <a:gd name="connsiteX16" fmla="*/ 105771 w 562018"/>
                  <a:gd name="connsiteY16" fmla="*/ 77646 h 144404"/>
                  <a:gd name="connsiteX17" fmla="*/ 21390 w 562018"/>
                  <a:gd name="connsiteY17" fmla="*/ 73755 h 144404"/>
                  <a:gd name="connsiteX18" fmla="*/ 74301 w 562018"/>
                  <a:gd name="connsiteY18" fmla="*/ 46704 h 144404"/>
                  <a:gd name="connsiteX19" fmla="*/ 0 w 562018"/>
                  <a:gd name="connsiteY19" fmla="*/ 29959 h 144404"/>
                  <a:gd name="connsiteX20" fmla="*/ 74301 w 562018"/>
                  <a:gd name="connsiteY20" fmla="*/ 13214 h 144404"/>
                  <a:gd name="connsiteX0" fmla="*/ 74301 w 562018"/>
                  <a:gd name="connsiteY0" fmla="*/ 0 h 131190"/>
                  <a:gd name="connsiteX1" fmla="*/ 487717 w 562018"/>
                  <a:gd name="connsiteY1" fmla="*/ 0 h 131190"/>
                  <a:gd name="connsiteX2" fmla="*/ 562018 w 562018"/>
                  <a:gd name="connsiteY2" fmla="*/ 16745 h 131190"/>
                  <a:gd name="connsiteX3" fmla="*/ 487717 w 562018"/>
                  <a:gd name="connsiteY3" fmla="*/ 33490 h 131190"/>
                  <a:gd name="connsiteX4" fmla="*/ 540628 w 562018"/>
                  <a:gd name="connsiteY4" fmla="*/ 60541 h 131190"/>
                  <a:gd name="connsiteX5" fmla="*/ 456247 w 562018"/>
                  <a:gd name="connsiteY5" fmla="*/ 64432 h 131190"/>
                  <a:gd name="connsiteX6" fmla="*/ 479713 w 562018"/>
                  <a:gd name="connsiteY6" fmla="*/ 97670 h 131190"/>
                  <a:gd name="connsiteX7" fmla="*/ 398099 w 562018"/>
                  <a:gd name="connsiteY7" fmla="*/ 88113 h 131190"/>
                  <a:gd name="connsiteX8" fmla="*/ 388546 w 562018"/>
                  <a:gd name="connsiteY8" fmla="*/ 122478 h 131190"/>
                  <a:gd name="connsiteX9" fmla="*/ 322126 w 562018"/>
                  <a:gd name="connsiteY9" fmla="*/ 100930 h 131190"/>
                  <a:gd name="connsiteX10" fmla="*/ 281009 w 562018"/>
                  <a:gd name="connsiteY10" fmla="*/ 131190 h 131190"/>
                  <a:gd name="connsiteX11" fmla="*/ 239892 w 562018"/>
                  <a:gd name="connsiteY11" fmla="*/ 100930 h 131190"/>
                  <a:gd name="connsiteX12" fmla="*/ 173472 w 562018"/>
                  <a:gd name="connsiteY12" fmla="*/ 122478 h 131190"/>
                  <a:gd name="connsiteX13" fmla="*/ 163919 w 562018"/>
                  <a:gd name="connsiteY13" fmla="*/ 88113 h 131190"/>
                  <a:gd name="connsiteX14" fmla="*/ 82305 w 562018"/>
                  <a:gd name="connsiteY14" fmla="*/ 97670 h 131190"/>
                  <a:gd name="connsiteX15" fmla="*/ 105771 w 562018"/>
                  <a:gd name="connsiteY15" fmla="*/ 64432 h 131190"/>
                  <a:gd name="connsiteX16" fmla="*/ 21390 w 562018"/>
                  <a:gd name="connsiteY16" fmla="*/ 60541 h 131190"/>
                  <a:gd name="connsiteX17" fmla="*/ 74301 w 562018"/>
                  <a:gd name="connsiteY17" fmla="*/ 33490 h 131190"/>
                  <a:gd name="connsiteX18" fmla="*/ 0 w 562018"/>
                  <a:gd name="connsiteY18" fmla="*/ 16745 h 131190"/>
                  <a:gd name="connsiteX19" fmla="*/ 74301 w 562018"/>
                  <a:gd name="connsiteY19" fmla="*/ 0 h 13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2018" h="131190">
                    <a:moveTo>
                      <a:pt x="74301" y="0"/>
                    </a:moveTo>
                    <a:lnTo>
                      <a:pt x="487717" y="0"/>
                    </a:lnTo>
                    <a:lnTo>
                      <a:pt x="562018" y="16745"/>
                    </a:lnTo>
                    <a:lnTo>
                      <a:pt x="487717" y="33490"/>
                    </a:lnTo>
                    <a:lnTo>
                      <a:pt x="540628" y="60541"/>
                    </a:lnTo>
                    <a:lnTo>
                      <a:pt x="456247" y="64432"/>
                    </a:lnTo>
                    <a:lnTo>
                      <a:pt x="479713" y="97670"/>
                    </a:lnTo>
                    <a:lnTo>
                      <a:pt x="398099" y="88113"/>
                    </a:lnTo>
                    <a:lnTo>
                      <a:pt x="388546" y="122478"/>
                    </a:lnTo>
                    <a:lnTo>
                      <a:pt x="322126" y="100930"/>
                    </a:lnTo>
                    <a:lnTo>
                      <a:pt x="281009" y="131190"/>
                    </a:lnTo>
                    <a:lnTo>
                      <a:pt x="239892" y="100930"/>
                    </a:lnTo>
                    <a:lnTo>
                      <a:pt x="173472" y="122478"/>
                    </a:lnTo>
                    <a:lnTo>
                      <a:pt x="163919" y="88113"/>
                    </a:lnTo>
                    <a:lnTo>
                      <a:pt x="82305" y="97670"/>
                    </a:lnTo>
                    <a:lnTo>
                      <a:pt x="105771" y="64432"/>
                    </a:lnTo>
                    <a:lnTo>
                      <a:pt x="21390" y="60541"/>
                    </a:lnTo>
                    <a:lnTo>
                      <a:pt x="74301" y="33490"/>
                    </a:lnTo>
                    <a:lnTo>
                      <a:pt x="0" y="16745"/>
                    </a:lnTo>
                    <a:lnTo>
                      <a:pt x="74301" y="0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543D36F-930C-4A46-AB76-6DC96218B5FF}"/>
                  </a:ext>
                </a:extLst>
              </p:cNvPr>
              <p:cNvSpPr/>
              <p:nvPr/>
            </p:nvSpPr>
            <p:spPr>
              <a:xfrm rot="13500000">
                <a:off x="3158478" y="5303570"/>
                <a:ext cx="271596" cy="217250"/>
              </a:xfrm>
              <a:custGeom>
                <a:avLst/>
                <a:gdLst>
                  <a:gd name="connsiteX0" fmla="*/ 146657 w 271596"/>
                  <a:gd name="connsiteY0" fmla="*/ 4 h 217250"/>
                  <a:gd name="connsiteX1" fmla="*/ 146655 w 271596"/>
                  <a:gd name="connsiteY1" fmla="*/ 0 h 217250"/>
                  <a:gd name="connsiteX2" fmla="*/ 146656 w 271596"/>
                  <a:gd name="connsiteY2" fmla="*/ 0 h 217250"/>
                  <a:gd name="connsiteX3" fmla="*/ 271593 w 271596"/>
                  <a:gd name="connsiteY3" fmla="*/ 18195 h 217250"/>
                  <a:gd name="connsiteX4" fmla="*/ 271595 w 271596"/>
                  <a:gd name="connsiteY4" fmla="*/ 18192 h 217250"/>
                  <a:gd name="connsiteX5" fmla="*/ 271596 w 271596"/>
                  <a:gd name="connsiteY5" fmla="*/ 18192 h 217250"/>
                  <a:gd name="connsiteX6" fmla="*/ 165719 w 271596"/>
                  <a:gd name="connsiteY6" fmla="*/ 217250 h 217250"/>
                  <a:gd name="connsiteX7" fmla="*/ 105875 w 271596"/>
                  <a:gd name="connsiteY7" fmla="*/ 217250 h 217250"/>
                  <a:gd name="connsiteX8" fmla="*/ 122027 w 271596"/>
                  <a:gd name="connsiteY8" fmla="*/ 123208 h 217250"/>
                  <a:gd name="connsiteX9" fmla="*/ 92383 w 271596"/>
                  <a:gd name="connsiteY9" fmla="*/ 112434 h 217250"/>
                  <a:gd name="connsiteX10" fmla="*/ 0 w 271596"/>
                  <a:gd name="connsiteY10" fmla="*/ 18192 h 217250"/>
                  <a:gd name="connsiteX11" fmla="*/ 82075 w 271596"/>
                  <a:gd name="connsiteY11" fmla="*/ 79822 h 217250"/>
                  <a:gd name="connsiteX12" fmla="*/ 99278 w 271596"/>
                  <a:gd name="connsiteY12" fmla="*/ 83822 h 217250"/>
                  <a:gd name="connsiteX13" fmla="*/ 104723 w 271596"/>
                  <a:gd name="connsiteY13" fmla="*/ 45600 h 217250"/>
                  <a:gd name="connsiteX14" fmla="*/ 124940 w 271596"/>
                  <a:gd name="connsiteY14" fmla="*/ 0 h 217250"/>
                  <a:gd name="connsiteX15" fmla="*/ 122654 w 271596"/>
                  <a:gd name="connsiteY15" fmla="*/ 60791 h 217250"/>
                  <a:gd name="connsiteX16" fmla="*/ 134946 w 271596"/>
                  <a:gd name="connsiteY16" fmla="*/ 77544 h 217250"/>
                  <a:gd name="connsiteX17" fmla="*/ 140411 w 271596"/>
                  <a:gd name="connsiteY17" fmla="*/ 74255 h 217250"/>
                  <a:gd name="connsiteX18" fmla="*/ 152785 w 271596"/>
                  <a:gd name="connsiteY18" fmla="*/ 34866 h 217250"/>
                  <a:gd name="connsiteX19" fmla="*/ 146657 w 271596"/>
                  <a:gd name="connsiteY19" fmla="*/ 4 h 217250"/>
                  <a:gd name="connsiteX20" fmla="*/ 166872 w 271596"/>
                  <a:gd name="connsiteY20" fmla="*/ 45600 h 217250"/>
                  <a:gd name="connsiteX21" fmla="*/ 172365 w 271596"/>
                  <a:gd name="connsiteY21" fmla="*/ 75428 h 217250"/>
                  <a:gd name="connsiteX22" fmla="*/ 171445 w 271596"/>
                  <a:gd name="connsiteY22" fmla="*/ 83683 h 217250"/>
                  <a:gd name="connsiteX23" fmla="*/ 179104 w 271596"/>
                  <a:gd name="connsiteY23" fmla="*/ 83062 h 217250"/>
                  <a:gd name="connsiteX24" fmla="*/ 239247 w 271596"/>
                  <a:gd name="connsiteY24" fmla="*/ 49807 h 217250"/>
                  <a:gd name="connsiteX25" fmla="*/ 271593 w 271596"/>
                  <a:gd name="connsiteY25" fmla="*/ 18195 h 217250"/>
                  <a:gd name="connsiteX26" fmla="*/ 239854 w 271596"/>
                  <a:gd name="connsiteY26" fmla="*/ 62363 h 217250"/>
                  <a:gd name="connsiteX27" fmla="*/ 193410 w 271596"/>
                  <a:gd name="connsiteY27" fmla="*/ 103865 h 217250"/>
                  <a:gd name="connsiteX28" fmla="*/ 149544 w 271596"/>
                  <a:gd name="connsiteY28" fmla="*/ 123076 h 2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596" h="217250">
                    <a:moveTo>
                      <a:pt x="146657" y="4"/>
                    </a:moveTo>
                    <a:lnTo>
                      <a:pt x="146655" y="0"/>
                    </a:lnTo>
                    <a:lnTo>
                      <a:pt x="146656" y="0"/>
                    </a:lnTo>
                    <a:close/>
                    <a:moveTo>
                      <a:pt x="271593" y="18195"/>
                    </a:moveTo>
                    <a:lnTo>
                      <a:pt x="271595" y="18192"/>
                    </a:lnTo>
                    <a:lnTo>
                      <a:pt x="271596" y="18192"/>
                    </a:lnTo>
                    <a:close/>
                    <a:moveTo>
                      <a:pt x="165719" y="217250"/>
                    </a:moveTo>
                    <a:lnTo>
                      <a:pt x="105875" y="217250"/>
                    </a:lnTo>
                    <a:lnTo>
                      <a:pt x="122027" y="123208"/>
                    </a:lnTo>
                    <a:lnTo>
                      <a:pt x="92383" y="112434"/>
                    </a:lnTo>
                    <a:cubicBezTo>
                      <a:pt x="59512" y="94834"/>
                      <a:pt x="24189" y="59986"/>
                      <a:pt x="0" y="18192"/>
                    </a:cubicBezTo>
                    <a:cubicBezTo>
                      <a:pt x="28316" y="50307"/>
                      <a:pt x="57173" y="70664"/>
                      <a:pt x="82075" y="79822"/>
                    </a:cubicBezTo>
                    <a:lnTo>
                      <a:pt x="99278" y="83822"/>
                    </a:lnTo>
                    <a:lnTo>
                      <a:pt x="104723" y="45600"/>
                    </a:lnTo>
                    <a:cubicBezTo>
                      <a:pt x="108998" y="31344"/>
                      <a:pt x="115724" y="15921"/>
                      <a:pt x="124940" y="0"/>
                    </a:cubicBezTo>
                    <a:cubicBezTo>
                      <a:pt x="117198" y="26183"/>
                      <a:pt x="117099" y="46530"/>
                      <a:pt x="122654" y="60791"/>
                    </a:cubicBezTo>
                    <a:lnTo>
                      <a:pt x="134946" y="77544"/>
                    </a:lnTo>
                    <a:lnTo>
                      <a:pt x="140411" y="74255"/>
                    </a:lnTo>
                    <a:cubicBezTo>
                      <a:pt x="148738" y="65800"/>
                      <a:pt x="153307" y="52615"/>
                      <a:pt x="152785" y="34866"/>
                    </a:cubicBezTo>
                    <a:lnTo>
                      <a:pt x="146657" y="4"/>
                    </a:lnTo>
                    <a:lnTo>
                      <a:pt x="166872" y="45600"/>
                    </a:lnTo>
                    <a:cubicBezTo>
                      <a:pt x="170077" y="56293"/>
                      <a:pt x="171903" y="66329"/>
                      <a:pt x="172365" y="75428"/>
                    </a:cubicBezTo>
                    <a:lnTo>
                      <a:pt x="171445" y="83683"/>
                    </a:lnTo>
                    <a:lnTo>
                      <a:pt x="179104" y="83062"/>
                    </a:lnTo>
                    <a:cubicBezTo>
                      <a:pt x="197145" y="78514"/>
                      <a:pt x="217856" y="67511"/>
                      <a:pt x="239247" y="49807"/>
                    </a:cubicBezTo>
                    <a:lnTo>
                      <a:pt x="271593" y="18195"/>
                    </a:lnTo>
                    <a:lnTo>
                      <a:pt x="239854" y="62363"/>
                    </a:lnTo>
                    <a:cubicBezTo>
                      <a:pt x="225234" y="79033"/>
                      <a:pt x="209264" y="93237"/>
                      <a:pt x="193410" y="103865"/>
                    </a:cubicBezTo>
                    <a:lnTo>
                      <a:pt x="149544" y="123076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78A21AD-0DC0-4051-A459-3B48A859F1ED}"/>
                  </a:ext>
                </a:extLst>
              </p:cNvPr>
              <p:cNvSpPr/>
              <p:nvPr/>
            </p:nvSpPr>
            <p:spPr>
              <a:xfrm rot="8100000" flipH="1">
                <a:off x="3608837" y="5303570"/>
                <a:ext cx="271596" cy="217250"/>
              </a:xfrm>
              <a:custGeom>
                <a:avLst/>
                <a:gdLst>
                  <a:gd name="connsiteX0" fmla="*/ 146657 w 271596"/>
                  <a:gd name="connsiteY0" fmla="*/ 4 h 217250"/>
                  <a:gd name="connsiteX1" fmla="*/ 146655 w 271596"/>
                  <a:gd name="connsiteY1" fmla="*/ 0 h 217250"/>
                  <a:gd name="connsiteX2" fmla="*/ 146656 w 271596"/>
                  <a:gd name="connsiteY2" fmla="*/ 0 h 217250"/>
                  <a:gd name="connsiteX3" fmla="*/ 271593 w 271596"/>
                  <a:gd name="connsiteY3" fmla="*/ 18195 h 217250"/>
                  <a:gd name="connsiteX4" fmla="*/ 271595 w 271596"/>
                  <a:gd name="connsiteY4" fmla="*/ 18192 h 217250"/>
                  <a:gd name="connsiteX5" fmla="*/ 271596 w 271596"/>
                  <a:gd name="connsiteY5" fmla="*/ 18192 h 217250"/>
                  <a:gd name="connsiteX6" fmla="*/ 165719 w 271596"/>
                  <a:gd name="connsiteY6" fmla="*/ 217250 h 217250"/>
                  <a:gd name="connsiteX7" fmla="*/ 105875 w 271596"/>
                  <a:gd name="connsiteY7" fmla="*/ 217250 h 217250"/>
                  <a:gd name="connsiteX8" fmla="*/ 122027 w 271596"/>
                  <a:gd name="connsiteY8" fmla="*/ 123208 h 217250"/>
                  <a:gd name="connsiteX9" fmla="*/ 92383 w 271596"/>
                  <a:gd name="connsiteY9" fmla="*/ 112434 h 217250"/>
                  <a:gd name="connsiteX10" fmla="*/ 0 w 271596"/>
                  <a:gd name="connsiteY10" fmla="*/ 18192 h 217250"/>
                  <a:gd name="connsiteX11" fmla="*/ 82075 w 271596"/>
                  <a:gd name="connsiteY11" fmla="*/ 79822 h 217250"/>
                  <a:gd name="connsiteX12" fmla="*/ 99278 w 271596"/>
                  <a:gd name="connsiteY12" fmla="*/ 83822 h 217250"/>
                  <a:gd name="connsiteX13" fmla="*/ 104723 w 271596"/>
                  <a:gd name="connsiteY13" fmla="*/ 45600 h 217250"/>
                  <a:gd name="connsiteX14" fmla="*/ 124940 w 271596"/>
                  <a:gd name="connsiteY14" fmla="*/ 0 h 217250"/>
                  <a:gd name="connsiteX15" fmla="*/ 122654 w 271596"/>
                  <a:gd name="connsiteY15" fmla="*/ 60791 h 217250"/>
                  <a:gd name="connsiteX16" fmla="*/ 134946 w 271596"/>
                  <a:gd name="connsiteY16" fmla="*/ 77544 h 217250"/>
                  <a:gd name="connsiteX17" fmla="*/ 140411 w 271596"/>
                  <a:gd name="connsiteY17" fmla="*/ 74255 h 217250"/>
                  <a:gd name="connsiteX18" fmla="*/ 152785 w 271596"/>
                  <a:gd name="connsiteY18" fmla="*/ 34866 h 217250"/>
                  <a:gd name="connsiteX19" fmla="*/ 146657 w 271596"/>
                  <a:gd name="connsiteY19" fmla="*/ 4 h 217250"/>
                  <a:gd name="connsiteX20" fmla="*/ 166872 w 271596"/>
                  <a:gd name="connsiteY20" fmla="*/ 45600 h 217250"/>
                  <a:gd name="connsiteX21" fmla="*/ 172365 w 271596"/>
                  <a:gd name="connsiteY21" fmla="*/ 75428 h 217250"/>
                  <a:gd name="connsiteX22" fmla="*/ 171445 w 271596"/>
                  <a:gd name="connsiteY22" fmla="*/ 83683 h 217250"/>
                  <a:gd name="connsiteX23" fmla="*/ 179104 w 271596"/>
                  <a:gd name="connsiteY23" fmla="*/ 83062 h 217250"/>
                  <a:gd name="connsiteX24" fmla="*/ 239247 w 271596"/>
                  <a:gd name="connsiteY24" fmla="*/ 49807 h 217250"/>
                  <a:gd name="connsiteX25" fmla="*/ 271593 w 271596"/>
                  <a:gd name="connsiteY25" fmla="*/ 18195 h 217250"/>
                  <a:gd name="connsiteX26" fmla="*/ 239854 w 271596"/>
                  <a:gd name="connsiteY26" fmla="*/ 62363 h 217250"/>
                  <a:gd name="connsiteX27" fmla="*/ 193410 w 271596"/>
                  <a:gd name="connsiteY27" fmla="*/ 103865 h 217250"/>
                  <a:gd name="connsiteX28" fmla="*/ 149544 w 271596"/>
                  <a:gd name="connsiteY28" fmla="*/ 123076 h 2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596" h="217250">
                    <a:moveTo>
                      <a:pt x="146657" y="4"/>
                    </a:moveTo>
                    <a:lnTo>
                      <a:pt x="146655" y="0"/>
                    </a:lnTo>
                    <a:lnTo>
                      <a:pt x="146656" y="0"/>
                    </a:lnTo>
                    <a:close/>
                    <a:moveTo>
                      <a:pt x="271593" y="18195"/>
                    </a:moveTo>
                    <a:lnTo>
                      <a:pt x="271595" y="18192"/>
                    </a:lnTo>
                    <a:lnTo>
                      <a:pt x="271596" y="18192"/>
                    </a:lnTo>
                    <a:close/>
                    <a:moveTo>
                      <a:pt x="165719" y="217250"/>
                    </a:moveTo>
                    <a:lnTo>
                      <a:pt x="105875" y="217250"/>
                    </a:lnTo>
                    <a:lnTo>
                      <a:pt x="122027" y="123208"/>
                    </a:lnTo>
                    <a:lnTo>
                      <a:pt x="92383" y="112434"/>
                    </a:lnTo>
                    <a:cubicBezTo>
                      <a:pt x="59512" y="94834"/>
                      <a:pt x="24189" y="59986"/>
                      <a:pt x="0" y="18192"/>
                    </a:cubicBezTo>
                    <a:cubicBezTo>
                      <a:pt x="28316" y="50307"/>
                      <a:pt x="57173" y="70664"/>
                      <a:pt x="82075" y="79822"/>
                    </a:cubicBezTo>
                    <a:lnTo>
                      <a:pt x="99278" y="83822"/>
                    </a:lnTo>
                    <a:lnTo>
                      <a:pt x="104723" y="45600"/>
                    </a:lnTo>
                    <a:cubicBezTo>
                      <a:pt x="108998" y="31344"/>
                      <a:pt x="115724" y="15921"/>
                      <a:pt x="124940" y="0"/>
                    </a:cubicBezTo>
                    <a:cubicBezTo>
                      <a:pt x="117198" y="26183"/>
                      <a:pt x="117099" y="46530"/>
                      <a:pt x="122654" y="60791"/>
                    </a:cubicBezTo>
                    <a:lnTo>
                      <a:pt x="134946" y="77544"/>
                    </a:lnTo>
                    <a:lnTo>
                      <a:pt x="140411" y="74255"/>
                    </a:lnTo>
                    <a:cubicBezTo>
                      <a:pt x="148738" y="65800"/>
                      <a:pt x="153307" y="52615"/>
                      <a:pt x="152785" y="34866"/>
                    </a:cubicBezTo>
                    <a:lnTo>
                      <a:pt x="146657" y="4"/>
                    </a:lnTo>
                    <a:lnTo>
                      <a:pt x="166872" y="45600"/>
                    </a:lnTo>
                    <a:cubicBezTo>
                      <a:pt x="170077" y="56293"/>
                      <a:pt x="171903" y="66329"/>
                      <a:pt x="172365" y="75428"/>
                    </a:cubicBezTo>
                    <a:lnTo>
                      <a:pt x="171445" y="83683"/>
                    </a:lnTo>
                    <a:lnTo>
                      <a:pt x="179104" y="83062"/>
                    </a:lnTo>
                    <a:cubicBezTo>
                      <a:pt x="197145" y="78514"/>
                      <a:pt x="217856" y="67511"/>
                      <a:pt x="239247" y="49807"/>
                    </a:cubicBezTo>
                    <a:lnTo>
                      <a:pt x="271593" y="18195"/>
                    </a:lnTo>
                    <a:lnTo>
                      <a:pt x="239854" y="62363"/>
                    </a:lnTo>
                    <a:cubicBezTo>
                      <a:pt x="225234" y="79033"/>
                      <a:pt x="209264" y="93237"/>
                      <a:pt x="193410" y="103865"/>
                    </a:cubicBezTo>
                    <a:lnTo>
                      <a:pt x="149544" y="123076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chemeClr val="bg1">
                      <a:lumMod val="65000"/>
                    </a:schemeClr>
                  </a:gs>
                  <a:gs pos="25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52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A84308AD-1B96-4903-8BD4-29274FD85C14}"/>
              </a:ext>
            </a:extLst>
          </p:cNvPr>
          <p:cNvGrpSpPr/>
          <p:nvPr/>
        </p:nvGrpSpPr>
        <p:grpSpPr>
          <a:xfrm>
            <a:off x="6894712" y="4172979"/>
            <a:ext cx="1990624" cy="1990622"/>
            <a:chOff x="6524424" y="3958024"/>
            <a:chExt cx="2136177" cy="2136177"/>
          </a:xfrm>
        </p:grpSpPr>
        <p:sp>
          <p:nvSpPr>
            <p:cNvPr id="86" name="フローチャート: 論理積ゲート 85">
              <a:extLst>
                <a:ext uri="{FF2B5EF4-FFF2-40B4-BE49-F238E27FC236}">
                  <a16:creationId xmlns:a16="http://schemas.microsoft.com/office/drawing/2014/main" id="{C7F77897-409C-484D-846F-2E2DC114CDC3}"/>
                </a:ext>
              </a:extLst>
            </p:cNvPr>
            <p:cNvSpPr/>
            <p:nvPr/>
          </p:nvSpPr>
          <p:spPr>
            <a:xfrm rot="5400000">
              <a:off x="6524424" y="3958024"/>
              <a:ext cx="2136177" cy="2136177"/>
            </a:xfrm>
            <a:prstGeom prst="flowChartDelay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87" name="フローチャート: 論理積ゲート 86">
              <a:extLst>
                <a:ext uri="{FF2B5EF4-FFF2-40B4-BE49-F238E27FC236}">
                  <a16:creationId xmlns:a16="http://schemas.microsoft.com/office/drawing/2014/main" id="{9302F733-8A75-4377-A4D8-5657A341BC6E}"/>
                </a:ext>
              </a:extLst>
            </p:cNvPr>
            <p:cNvSpPr/>
            <p:nvPr/>
          </p:nvSpPr>
          <p:spPr>
            <a:xfrm rot="5400000">
              <a:off x="6685976" y="4119576"/>
              <a:ext cx="1813072" cy="1813072"/>
            </a:xfrm>
            <a:prstGeom prst="flowChartDelay">
              <a:avLst/>
            </a:prstGeom>
            <a:gradFill flip="none" rotWithShape="1">
              <a:gsLst>
                <a:gs pos="75000">
                  <a:schemeClr val="tx1">
                    <a:lumMod val="65000"/>
                    <a:lumOff val="35000"/>
                  </a:schemeClr>
                </a:gs>
                <a:gs pos="25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75000"/>
                  </a:schemeClr>
                </a:gs>
                <a:gs pos="52000">
                  <a:schemeClr val="tx1">
                    <a:lumMod val="50000"/>
                    <a:lumOff val="50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 dirty="0"/>
            </a:p>
          </p:txBody>
        </p:sp>
        <p:sp>
          <p:nvSpPr>
            <p:cNvPr id="88" name="星: 4 pt 87">
              <a:extLst>
                <a:ext uri="{FF2B5EF4-FFF2-40B4-BE49-F238E27FC236}">
                  <a16:creationId xmlns:a16="http://schemas.microsoft.com/office/drawing/2014/main" id="{23518880-F737-4C03-AAAB-CFF452DD54A7}"/>
                </a:ext>
              </a:extLst>
            </p:cNvPr>
            <p:cNvSpPr/>
            <p:nvPr/>
          </p:nvSpPr>
          <p:spPr>
            <a:xfrm>
              <a:off x="6938865" y="4305205"/>
              <a:ext cx="1307294" cy="1307294"/>
            </a:xfrm>
            <a:prstGeom prst="star4">
              <a:avLst/>
            </a:prstGeom>
            <a:gradFill flip="none" rotWithShape="1">
              <a:gsLst>
                <a:gs pos="75000">
                  <a:schemeClr val="bg1">
                    <a:lumMod val="65000"/>
                  </a:schemeClr>
                </a:gs>
                <a:gs pos="2500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  <a:gs pos="48000">
                  <a:schemeClr val="bg1">
                    <a:lumMod val="95000"/>
                  </a:schemeClr>
                </a:gs>
                <a:gs pos="52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3294505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盾、シールドのイラスト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38B49E8-8578-496C-A2D9-8949B25052E0}"/>
              </a:ext>
            </a:extLst>
          </p:cNvPr>
          <p:cNvGrpSpPr/>
          <p:nvPr/>
        </p:nvGrpSpPr>
        <p:grpSpPr>
          <a:xfrm>
            <a:off x="1075068" y="4136803"/>
            <a:ext cx="1909672" cy="2142322"/>
            <a:chOff x="935816" y="4051723"/>
            <a:chExt cx="1993515" cy="2236383"/>
          </a:xfrm>
        </p:grpSpPr>
        <p:sp>
          <p:nvSpPr>
            <p:cNvPr id="4" name="矢印: 五方向 3">
              <a:extLst>
                <a:ext uri="{FF2B5EF4-FFF2-40B4-BE49-F238E27FC236}">
                  <a16:creationId xmlns:a16="http://schemas.microsoft.com/office/drawing/2014/main" id="{6D3369DC-99D1-4EF4-8456-340459F2C94C}"/>
                </a:ext>
              </a:extLst>
            </p:cNvPr>
            <p:cNvSpPr/>
            <p:nvPr/>
          </p:nvSpPr>
          <p:spPr>
            <a:xfrm rot="5400000">
              <a:off x="814382" y="4173157"/>
              <a:ext cx="2236383" cy="1993515"/>
            </a:xfrm>
            <a:prstGeom prst="homePlate">
              <a:avLst>
                <a:gd name="adj" fmla="val 38718"/>
              </a:avLst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" name="矢印: 五方向 4">
              <a:extLst>
                <a:ext uri="{FF2B5EF4-FFF2-40B4-BE49-F238E27FC236}">
                  <a16:creationId xmlns:a16="http://schemas.microsoft.com/office/drawing/2014/main" id="{310AF64B-50CF-419D-9163-D456E039C830}"/>
                </a:ext>
              </a:extLst>
            </p:cNvPr>
            <p:cNvSpPr/>
            <p:nvPr/>
          </p:nvSpPr>
          <p:spPr>
            <a:xfrm rot="16200000" flipH="1">
              <a:off x="964048" y="4281950"/>
              <a:ext cx="1934462" cy="1724383"/>
            </a:xfrm>
            <a:prstGeom prst="homePlate">
              <a:avLst>
                <a:gd name="adj" fmla="val 38718"/>
              </a:avLst>
            </a:prstGeom>
            <a:gradFill flip="none" rotWithShape="1">
              <a:gsLst>
                <a:gs pos="75000">
                  <a:srgbClr val="663300"/>
                </a:gs>
                <a:gs pos="24816">
                  <a:srgbClr val="FFFF00"/>
                </a:gs>
                <a:gs pos="100000">
                  <a:srgbClr val="996633"/>
                </a:gs>
                <a:gs pos="0">
                  <a:srgbClr val="FFC000"/>
                </a:gs>
                <a:gs pos="48000">
                  <a:srgbClr val="FFC0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4902E0B-3C9A-4204-B894-9CB99F74BC7F}"/>
                </a:ext>
              </a:extLst>
            </p:cNvPr>
            <p:cNvGrpSpPr/>
            <p:nvPr/>
          </p:nvGrpSpPr>
          <p:grpSpPr>
            <a:xfrm>
              <a:off x="1190294" y="4404787"/>
              <a:ext cx="1481971" cy="1176629"/>
              <a:chOff x="2808038" y="4412863"/>
              <a:chExt cx="1429703" cy="113513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F2CF635-0449-4E3F-9177-BE8FEC4A097F}"/>
                  </a:ext>
                </a:extLst>
              </p:cNvPr>
              <p:cNvSpPr/>
              <p:nvPr/>
            </p:nvSpPr>
            <p:spPr>
              <a:xfrm>
                <a:off x="2808038" y="4864728"/>
                <a:ext cx="1429703" cy="397305"/>
              </a:xfrm>
              <a:custGeom>
                <a:avLst/>
                <a:gdLst>
                  <a:gd name="connsiteX0" fmla="*/ 122383 w 1429703"/>
                  <a:gd name="connsiteY0" fmla="*/ 0 h 397305"/>
                  <a:gd name="connsiteX1" fmla="*/ 172789 w 1429703"/>
                  <a:gd name="connsiteY1" fmla="*/ 0 h 397305"/>
                  <a:gd name="connsiteX2" fmla="*/ 227488 w 1429703"/>
                  <a:gd name="connsiteY2" fmla="*/ 0 h 397305"/>
                  <a:gd name="connsiteX3" fmla="*/ 280355 w 1429703"/>
                  <a:gd name="connsiteY3" fmla="*/ 0 h 397305"/>
                  <a:gd name="connsiteX4" fmla="*/ 333505 w 1429703"/>
                  <a:gd name="connsiteY4" fmla="*/ 0 h 397305"/>
                  <a:gd name="connsiteX5" fmla="*/ 387420 w 1429703"/>
                  <a:gd name="connsiteY5" fmla="*/ 0 h 397305"/>
                  <a:gd name="connsiteX6" fmla="*/ 437826 w 1429703"/>
                  <a:gd name="connsiteY6" fmla="*/ 0 h 397305"/>
                  <a:gd name="connsiteX7" fmla="*/ 487031 w 1429703"/>
                  <a:gd name="connsiteY7" fmla="*/ 0 h 397305"/>
                  <a:gd name="connsiteX8" fmla="*/ 492525 w 1429703"/>
                  <a:gd name="connsiteY8" fmla="*/ 0 h 397305"/>
                  <a:gd name="connsiteX9" fmla="*/ 537437 w 1429703"/>
                  <a:gd name="connsiteY9" fmla="*/ 0 h 397305"/>
                  <a:gd name="connsiteX10" fmla="*/ 572531 w 1429703"/>
                  <a:gd name="connsiteY10" fmla="*/ 0 h 397305"/>
                  <a:gd name="connsiteX11" fmla="*/ 592136 w 1429703"/>
                  <a:gd name="connsiteY11" fmla="*/ 0 h 397305"/>
                  <a:gd name="connsiteX12" fmla="*/ 627231 w 1429703"/>
                  <a:gd name="connsiteY12" fmla="*/ 0 h 397305"/>
                  <a:gd name="connsiteX13" fmla="*/ 645002 w 1429703"/>
                  <a:gd name="connsiteY13" fmla="*/ 0 h 397305"/>
                  <a:gd name="connsiteX14" fmla="*/ 677637 w 1429703"/>
                  <a:gd name="connsiteY14" fmla="*/ 0 h 397305"/>
                  <a:gd name="connsiteX15" fmla="*/ 698153 w 1429703"/>
                  <a:gd name="connsiteY15" fmla="*/ 0 h 397305"/>
                  <a:gd name="connsiteX16" fmla="*/ 731550 w 1429703"/>
                  <a:gd name="connsiteY16" fmla="*/ 0 h 397305"/>
                  <a:gd name="connsiteX17" fmla="*/ 752067 w 1429703"/>
                  <a:gd name="connsiteY17" fmla="*/ 0 h 397305"/>
                  <a:gd name="connsiteX18" fmla="*/ 784701 w 1429703"/>
                  <a:gd name="connsiteY18" fmla="*/ 0 h 397305"/>
                  <a:gd name="connsiteX19" fmla="*/ 802473 w 1429703"/>
                  <a:gd name="connsiteY19" fmla="*/ 0 h 397305"/>
                  <a:gd name="connsiteX20" fmla="*/ 837567 w 1429703"/>
                  <a:gd name="connsiteY20" fmla="*/ 0 h 397305"/>
                  <a:gd name="connsiteX21" fmla="*/ 857172 w 1429703"/>
                  <a:gd name="connsiteY21" fmla="*/ 0 h 397305"/>
                  <a:gd name="connsiteX22" fmla="*/ 892266 w 1429703"/>
                  <a:gd name="connsiteY22" fmla="*/ 0 h 397305"/>
                  <a:gd name="connsiteX23" fmla="*/ 937178 w 1429703"/>
                  <a:gd name="connsiteY23" fmla="*/ 0 h 397305"/>
                  <a:gd name="connsiteX24" fmla="*/ 942672 w 1429703"/>
                  <a:gd name="connsiteY24" fmla="*/ 0 h 397305"/>
                  <a:gd name="connsiteX25" fmla="*/ 991878 w 1429703"/>
                  <a:gd name="connsiteY25" fmla="*/ 0 h 397305"/>
                  <a:gd name="connsiteX26" fmla="*/ 1042284 w 1429703"/>
                  <a:gd name="connsiteY26" fmla="*/ 0 h 397305"/>
                  <a:gd name="connsiteX27" fmla="*/ 1096198 w 1429703"/>
                  <a:gd name="connsiteY27" fmla="*/ 0 h 397305"/>
                  <a:gd name="connsiteX28" fmla="*/ 1149349 w 1429703"/>
                  <a:gd name="connsiteY28" fmla="*/ 0 h 397305"/>
                  <a:gd name="connsiteX29" fmla="*/ 1202215 w 1429703"/>
                  <a:gd name="connsiteY29" fmla="*/ 0 h 397305"/>
                  <a:gd name="connsiteX30" fmla="*/ 1256914 w 1429703"/>
                  <a:gd name="connsiteY30" fmla="*/ 0 h 397305"/>
                  <a:gd name="connsiteX31" fmla="*/ 1307320 w 1429703"/>
                  <a:gd name="connsiteY31" fmla="*/ 0 h 397305"/>
                  <a:gd name="connsiteX32" fmla="*/ 1429703 w 1429703"/>
                  <a:gd name="connsiteY32" fmla="*/ 121756 h 397305"/>
                  <a:gd name="connsiteX33" fmla="*/ 1429703 w 1429703"/>
                  <a:gd name="connsiteY33" fmla="*/ 327494 h 397305"/>
                  <a:gd name="connsiteX34" fmla="*/ 1420086 w 1429703"/>
                  <a:gd name="connsiteY34" fmla="*/ 374887 h 397305"/>
                  <a:gd name="connsiteX35" fmla="*/ 1404893 w 1429703"/>
                  <a:gd name="connsiteY35" fmla="*/ 397305 h 397305"/>
                  <a:gd name="connsiteX36" fmla="*/ 1404893 w 1429703"/>
                  <a:gd name="connsiteY36" fmla="*/ 165172 h 397305"/>
                  <a:gd name="connsiteX37" fmla="*/ 1395990 w 1429703"/>
                  <a:gd name="connsiteY37" fmla="*/ 121303 h 397305"/>
                  <a:gd name="connsiteX38" fmla="*/ 1372031 w 1429703"/>
                  <a:gd name="connsiteY38" fmla="*/ 85950 h 397305"/>
                  <a:gd name="connsiteX39" fmla="*/ 1379297 w 1429703"/>
                  <a:gd name="connsiteY39" fmla="*/ 121756 h 397305"/>
                  <a:gd name="connsiteX40" fmla="*/ 1379297 w 1429703"/>
                  <a:gd name="connsiteY40" fmla="*/ 327494 h 397305"/>
                  <a:gd name="connsiteX41" fmla="*/ 1369680 w 1429703"/>
                  <a:gd name="connsiteY41" fmla="*/ 374887 h 397305"/>
                  <a:gd name="connsiteX42" fmla="*/ 1354487 w 1429703"/>
                  <a:gd name="connsiteY42" fmla="*/ 397305 h 397305"/>
                  <a:gd name="connsiteX43" fmla="*/ 1354487 w 1429703"/>
                  <a:gd name="connsiteY43" fmla="*/ 165172 h 397305"/>
                  <a:gd name="connsiteX44" fmla="*/ 1321306 w 1429703"/>
                  <a:gd name="connsiteY44" fmla="*/ 85479 h 397305"/>
                  <a:gd name="connsiteX45" fmla="*/ 1316595 w 1429703"/>
                  <a:gd name="connsiteY45" fmla="*/ 82319 h 397305"/>
                  <a:gd name="connsiteX46" fmla="*/ 1324598 w 1429703"/>
                  <a:gd name="connsiteY46" fmla="*/ 121756 h 397305"/>
                  <a:gd name="connsiteX47" fmla="*/ 1324598 w 1429703"/>
                  <a:gd name="connsiteY47" fmla="*/ 327494 h 397305"/>
                  <a:gd name="connsiteX48" fmla="*/ 1314980 w 1429703"/>
                  <a:gd name="connsiteY48" fmla="*/ 374887 h 397305"/>
                  <a:gd name="connsiteX49" fmla="*/ 1299787 w 1429703"/>
                  <a:gd name="connsiteY49" fmla="*/ 397305 h 397305"/>
                  <a:gd name="connsiteX50" fmla="*/ 1299787 w 1429703"/>
                  <a:gd name="connsiteY50" fmla="*/ 165172 h 397305"/>
                  <a:gd name="connsiteX51" fmla="*/ 1266606 w 1429703"/>
                  <a:gd name="connsiteY51" fmla="*/ 85479 h 397305"/>
                  <a:gd name="connsiteX52" fmla="*/ 1264018 w 1429703"/>
                  <a:gd name="connsiteY52" fmla="*/ 83743 h 397305"/>
                  <a:gd name="connsiteX53" fmla="*/ 1271732 w 1429703"/>
                  <a:gd name="connsiteY53" fmla="*/ 121756 h 397305"/>
                  <a:gd name="connsiteX54" fmla="*/ 1271732 w 1429703"/>
                  <a:gd name="connsiteY54" fmla="*/ 327494 h 397305"/>
                  <a:gd name="connsiteX55" fmla="*/ 1262114 w 1429703"/>
                  <a:gd name="connsiteY55" fmla="*/ 374887 h 397305"/>
                  <a:gd name="connsiteX56" fmla="*/ 1246921 w 1429703"/>
                  <a:gd name="connsiteY56" fmla="*/ 397305 h 397305"/>
                  <a:gd name="connsiteX57" fmla="*/ 1246921 w 1429703"/>
                  <a:gd name="connsiteY57" fmla="*/ 165172 h 397305"/>
                  <a:gd name="connsiteX58" fmla="*/ 1213740 w 1429703"/>
                  <a:gd name="connsiteY58" fmla="*/ 85479 h 397305"/>
                  <a:gd name="connsiteX59" fmla="*/ 1210822 w 1429703"/>
                  <a:gd name="connsiteY59" fmla="*/ 83522 h 397305"/>
                  <a:gd name="connsiteX60" fmla="*/ 1218581 w 1429703"/>
                  <a:gd name="connsiteY60" fmla="*/ 121756 h 397305"/>
                  <a:gd name="connsiteX61" fmla="*/ 1218581 w 1429703"/>
                  <a:gd name="connsiteY61" fmla="*/ 327494 h 397305"/>
                  <a:gd name="connsiteX62" fmla="*/ 1208963 w 1429703"/>
                  <a:gd name="connsiteY62" fmla="*/ 374887 h 397305"/>
                  <a:gd name="connsiteX63" fmla="*/ 1193770 w 1429703"/>
                  <a:gd name="connsiteY63" fmla="*/ 397305 h 397305"/>
                  <a:gd name="connsiteX64" fmla="*/ 1193770 w 1429703"/>
                  <a:gd name="connsiteY64" fmla="*/ 165172 h 397305"/>
                  <a:gd name="connsiteX65" fmla="*/ 1160589 w 1429703"/>
                  <a:gd name="connsiteY65" fmla="*/ 85479 h 397305"/>
                  <a:gd name="connsiteX66" fmla="*/ 1156788 w 1429703"/>
                  <a:gd name="connsiteY66" fmla="*/ 82929 h 397305"/>
                  <a:gd name="connsiteX67" fmla="*/ 1164667 w 1429703"/>
                  <a:gd name="connsiteY67" fmla="*/ 121756 h 397305"/>
                  <a:gd name="connsiteX68" fmla="*/ 1164667 w 1429703"/>
                  <a:gd name="connsiteY68" fmla="*/ 327494 h 397305"/>
                  <a:gd name="connsiteX69" fmla="*/ 1155050 w 1429703"/>
                  <a:gd name="connsiteY69" fmla="*/ 374887 h 397305"/>
                  <a:gd name="connsiteX70" fmla="*/ 1139857 w 1429703"/>
                  <a:gd name="connsiteY70" fmla="*/ 397305 h 397305"/>
                  <a:gd name="connsiteX71" fmla="*/ 1139857 w 1429703"/>
                  <a:gd name="connsiteY71" fmla="*/ 165172 h 397305"/>
                  <a:gd name="connsiteX72" fmla="*/ 1120509 w 1429703"/>
                  <a:gd name="connsiteY72" fmla="*/ 102159 h 397305"/>
                  <a:gd name="connsiteX73" fmla="*/ 1108246 w 1429703"/>
                  <a:gd name="connsiteY73" fmla="*/ 92112 h 397305"/>
                  <a:gd name="connsiteX74" fmla="*/ 1114261 w 1429703"/>
                  <a:gd name="connsiteY74" fmla="*/ 121756 h 397305"/>
                  <a:gd name="connsiteX75" fmla="*/ 1114261 w 1429703"/>
                  <a:gd name="connsiteY75" fmla="*/ 327494 h 397305"/>
                  <a:gd name="connsiteX76" fmla="*/ 1104644 w 1429703"/>
                  <a:gd name="connsiteY76" fmla="*/ 374887 h 397305"/>
                  <a:gd name="connsiteX77" fmla="*/ 1089451 w 1429703"/>
                  <a:gd name="connsiteY77" fmla="*/ 397305 h 397305"/>
                  <a:gd name="connsiteX78" fmla="*/ 1089451 w 1429703"/>
                  <a:gd name="connsiteY78" fmla="*/ 165172 h 397305"/>
                  <a:gd name="connsiteX79" fmla="*/ 1056270 w 1429703"/>
                  <a:gd name="connsiteY79" fmla="*/ 85479 h 397305"/>
                  <a:gd name="connsiteX80" fmla="*/ 1051559 w 1429703"/>
                  <a:gd name="connsiteY80" fmla="*/ 82319 h 397305"/>
                  <a:gd name="connsiteX81" fmla="*/ 1059562 w 1429703"/>
                  <a:gd name="connsiteY81" fmla="*/ 121756 h 397305"/>
                  <a:gd name="connsiteX82" fmla="*/ 1059562 w 1429703"/>
                  <a:gd name="connsiteY82" fmla="*/ 327494 h 397305"/>
                  <a:gd name="connsiteX83" fmla="*/ 1049944 w 1429703"/>
                  <a:gd name="connsiteY83" fmla="*/ 374887 h 397305"/>
                  <a:gd name="connsiteX84" fmla="*/ 1034751 w 1429703"/>
                  <a:gd name="connsiteY84" fmla="*/ 397305 h 397305"/>
                  <a:gd name="connsiteX85" fmla="*/ 1034751 w 1429703"/>
                  <a:gd name="connsiteY85" fmla="*/ 165172 h 397305"/>
                  <a:gd name="connsiteX86" fmla="*/ 921465 w 1429703"/>
                  <a:gd name="connsiteY86" fmla="*/ 52469 h 397305"/>
                  <a:gd name="connsiteX87" fmla="*/ 892266 w 1429703"/>
                  <a:gd name="connsiteY87" fmla="*/ 52469 h 397305"/>
                  <a:gd name="connsiteX88" fmla="*/ 857172 w 1429703"/>
                  <a:gd name="connsiteY88" fmla="*/ 52469 h 397305"/>
                  <a:gd name="connsiteX89" fmla="*/ 837567 w 1429703"/>
                  <a:gd name="connsiteY89" fmla="*/ 52469 h 397305"/>
                  <a:gd name="connsiteX90" fmla="*/ 802473 w 1429703"/>
                  <a:gd name="connsiteY90" fmla="*/ 52469 h 397305"/>
                  <a:gd name="connsiteX91" fmla="*/ 784701 w 1429703"/>
                  <a:gd name="connsiteY91" fmla="*/ 52469 h 397305"/>
                  <a:gd name="connsiteX92" fmla="*/ 752067 w 1429703"/>
                  <a:gd name="connsiteY92" fmla="*/ 52469 h 397305"/>
                  <a:gd name="connsiteX93" fmla="*/ 731550 w 1429703"/>
                  <a:gd name="connsiteY93" fmla="*/ 52469 h 397305"/>
                  <a:gd name="connsiteX94" fmla="*/ 698153 w 1429703"/>
                  <a:gd name="connsiteY94" fmla="*/ 52469 h 397305"/>
                  <a:gd name="connsiteX95" fmla="*/ 677637 w 1429703"/>
                  <a:gd name="connsiteY95" fmla="*/ 52469 h 397305"/>
                  <a:gd name="connsiteX96" fmla="*/ 645002 w 1429703"/>
                  <a:gd name="connsiteY96" fmla="*/ 52469 h 397305"/>
                  <a:gd name="connsiteX97" fmla="*/ 627231 w 1429703"/>
                  <a:gd name="connsiteY97" fmla="*/ 52469 h 397305"/>
                  <a:gd name="connsiteX98" fmla="*/ 592136 w 1429703"/>
                  <a:gd name="connsiteY98" fmla="*/ 52469 h 397305"/>
                  <a:gd name="connsiteX99" fmla="*/ 572531 w 1429703"/>
                  <a:gd name="connsiteY99" fmla="*/ 52469 h 397305"/>
                  <a:gd name="connsiteX100" fmla="*/ 537437 w 1429703"/>
                  <a:gd name="connsiteY100" fmla="*/ 52469 h 397305"/>
                  <a:gd name="connsiteX101" fmla="*/ 508238 w 1429703"/>
                  <a:gd name="connsiteY101" fmla="*/ 52469 h 397305"/>
                  <a:gd name="connsiteX102" fmla="*/ 394953 w 1429703"/>
                  <a:gd name="connsiteY102" fmla="*/ 165172 h 397305"/>
                  <a:gd name="connsiteX103" fmla="*/ 394953 w 1429703"/>
                  <a:gd name="connsiteY103" fmla="*/ 397305 h 397305"/>
                  <a:gd name="connsiteX104" fmla="*/ 379759 w 1429703"/>
                  <a:gd name="connsiteY104" fmla="*/ 374887 h 397305"/>
                  <a:gd name="connsiteX105" fmla="*/ 370141 w 1429703"/>
                  <a:gd name="connsiteY105" fmla="*/ 327494 h 397305"/>
                  <a:gd name="connsiteX106" fmla="*/ 370141 w 1429703"/>
                  <a:gd name="connsiteY106" fmla="*/ 121756 h 397305"/>
                  <a:gd name="connsiteX107" fmla="*/ 378144 w 1429703"/>
                  <a:gd name="connsiteY107" fmla="*/ 82319 h 397305"/>
                  <a:gd name="connsiteX108" fmla="*/ 373433 w 1429703"/>
                  <a:gd name="connsiteY108" fmla="*/ 85479 h 397305"/>
                  <a:gd name="connsiteX109" fmla="*/ 340252 w 1429703"/>
                  <a:gd name="connsiteY109" fmla="*/ 165172 h 397305"/>
                  <a:gd name="connsiteX110" fmla="*/ 340252 w 1429703"/>
                  <a:gd name="connsiteY110" fmla="*/ 397305 h 397305"/>
                  <a:gd name="connsiteX111" fmla="*/ 325059 w 1429703"/>
                  <a:gd name="connsiteY111" fmla="*/ 374887 h 397305"/>
                  <a:gd name="connsiteX112" fmla="*/ 315442 w 1429703"/>
                  <a:gd name="connsiteY112" fmla="*/ 327494 h 397305"/>
                  <a:gd name="connsiteX113" fmla="*/ 315442 w 1429703"/>
                  <a:gd name="connsiteY113" fmla="*/ 121756 h 397305"/>
                  <a:gd name="connsiteX114" fmla="*/ 321458 w 1429703"/>
                  <a:gd name="connsiteY114" fmla="*/ 92112 h 397305"/>
                  <a:gd name="connsiteX115" fmla="*/ 309195 w 1429703"/>
                  <a:gd name="connsiteY115" fmla="*/ 102159 h 397305"/>
                  <a:gd name="connsiteX116" fmla="*/ 289847 w 1429703"/>
                  <a:gd name="connsiteY116" fmla="*/ 165172 h 397305"/>
                  <a:gd name="connsiteX117" fmla="*/ 289847 w 1429703"/>
                  <a:gd name="connsiteY117" fmla="*/ 397305 h 397305"/>
                  <a:gd name="connsiteX118" fmla="*/ 274654 w 1429703"/>
                  <a:gd name="connsiteY118" fmla="*/ 374887 h 397305"/>
                  <a:gd name="connsiteX119" fmla="*/ 265036 w 1429703"/>
                  <a:gd name="connsiteY119" fmla="*/ 327494 h 397305"/>
                  <a:gd name="connsiteX120" fmla="*/ 265036 w 1429703"/>
                  <a:gd name="connsiteY120" fmla="*/ 121756 h 397305"/>
                  <a:gd name="connsiteX121" fmla="*/ 272915 w 1429703"/>
                  <a:gd name="connsiteY121" fmla="*/ 82929 h 397305"/>
                  <a:gd name="connsiteX122" fmla="*/ 269114 w 1429703"/>
                  <a:gd name="connsiteY122" fmla="*/ 85479 h 397305"/>
                  <a:gd name="connsiteX123" fmla="*/ 235933 w 1429703"/>
                  <a:gd name="connsiteY123" fmla="*/ 165172 h 397305"/>
                  <a:gd name="connsiteX124" fmla="*/ 235933 w 1429703"/>
                  <a:gd name="connsiteY124" fmla="*/ 397305 h 397305"/>
                  <a:gd name="connsiteX125" fmla="*/ 220740 w 1429703"/>
                  <a:gd name="connsiteY125" fmla="*/ 374887 h 397305"/>
                  <a:gd name="connsiteX126" fmla="*/ 211122 w 1429703"/>
                  <a:gd name="connsiteY126" fmla="*/ 327494 h 397305"/>
                  <a:gd name="connsiteX127" fmla="*/ 211122 w 1429703"/>
                  <a:gd name="connsiteY127" fmla="*/ 121756 h 397305"/>
                  <a:gd name="connsiteX128" fmla="*/ 218881 w 1429703"/>
                  <a:gd name="connsiteY128" fmla="*/ 83522 h 397305"/>
                  <a:gd name="connsiteX129" fmla="*/ 215963 w 1429703"/>
                  <a:gd name="connsiteY129" fmla="*/ 85479 h 397305"/>
                  <a:gd name="connsiteX130" fmla="*/ 182782 w 1429703"/>
                  <a:gd name="connsiteY130" fmla="*/ 165172 h 397305"/>
                  <a:gd name="connsiteX131" fmla="*/ 182782 w 1429703"/>
                  <a:gd name="connsiteY131" fmla="*/ 397305 h 397305"/>
                  <a:gd name="connsiteX132" fmla="*/ 167589 w 1429703"/>
                  <a:gd name="connsiteY132" fmla="*/ 374887 h 397305"/>
                  <a:gd name="connsiteX133" fmla="*/ 157972 w 1429703"/>
                  <a:gd name="connsiteY133" fmla="*/ 327494 h 397305"/>
                  <a:gd name="connsiteX134" fmla="*/ 157972 w 1429703"/>
                  <a:gd name="connsiteY134" fmla="*/ 121756 h 397305"/>
                  <a:gd name="connsiteX135" fmla="*/ 165686 w 1429703"/>
                  <a:gd name="connsiteY135" fmla="*/ 83743 h 397305"/>
                  <a:gd name="connsiteX136" fmla="*/ 163097 w 1429703"/>
                  <a:gd name="connsiteY136" fmla="*/ 85479 h 397305"/>
                  <a:gd name="connsiteX137" fmla="*/ 129916 w 1429703"/>
                  <a:gd name="connsiteY137" fmla="*/ 165172 h 397305"/>
                  <a:gd name="connsiteX138" fmla="*/ 129916 w 1429703"/>
                  <a:gd name="connsiteY138" fmla="*/ 397305 h 397305"/>
                  <a:gd name="connsiteX139" fmla="*/ 114723 w 1429703"/>
                  <a:gd name="connsiteY139" fmla="*/ 374887 h 397305"/>
                  <a:gd name="connsiteX140" fmla="*/ 105105 w 1429703"/>
                  <a:gd name="connsiteY140" fmla="*/ 327494 h 397305"/>
                  <a:gd name="connsiteX141" fmla="*/ 105105 w 1429703"/>
                  <a:gd name="connsiteY141" fmla="*/ 121756 h 397305"/>
                  <a:gd name="connsiteX142" fmla="*/ 113108 w 1429703"/>
                  <a:gd name="connsiteY142" fmla="*/ 82319 h 397305"/>
                  <a:gd name="connsiteX143" fmla="*/ 108397 w 1429703"/>
                  <a:gd name="connsiteY143" fmla="*/ 85479 h 397305"/>
                  <a:gd name="connsiteX144" fmla="*/ 75217 w 1429703"/>
                  <a:gd name="connsiteY144" fmla="*/ 165172 h 397305"/>
                  <a:gd name="connsiteX145" fmla="*/ 75217 w 1429703"/>
                  <a:gd name="connsiteY145" fmla="*/ 397305 h 397305"/>
                  <a:gd name="connsiteX146" fmla="*/ 60024 w 1429703"/>
                  <a:gd name="connsiteY146" fmla="*/ 374887 h 397305"/>
                  <a:gd name="connsiteX147" fmla="*/ 50406 w 1429703"/>
                  <a:gd name="connsiteY147" fmla="*/ 327494 h 397305"/>
                  <a:gd name="connsiteX148" fmla="*/ 50406 w 1429703"/>
                  <a:gd name="connsiteY148" fmla="*/ 121756 h 397305"/>
                  <a:gd name="connsiteX149" fmla="*/ 57672 w 1429703"/>
                  <a:gd name="connsiteY149" fmla="*/ 85950 h 397305"/>
                  <a:gd name="connsiteX150" fmla="*/ 33714 w 1429703"/>
                  <a:gd name="connsiteY150" fmla="*/ 121303 h 397305"/>
                  <a:gd name="connsiteX151" fmla="*/ 24811 w 1429703"/>
                  <a:gd name="connsiteY151" fmla="*/ 165172 h 397305"/>
                  <a:gd name="connsiteX152" fmla="*/ 24811 w 1429703"/>
                  <a:gd name="connsiteY152" fmla="*/ 397305 h 397305"/>
                  <a:gd name="connsiteX153" fmla="*/ 9618 w 1429703"/>
                  <a:gd name="connsiteY153" fmla="*/ 374887 h 397305"/>
                  <a:gd name="connsiteX154" fmla="*/ 0 w 1429703"/>
                  <a:gd name="connsiteY154" fmla="*/ 327494 h 397305"/>
                  <a:gd name="connsiteX155" fmla="*/ 0 w 1429703"/>
                  <a:gd name="connsiteY155" fmla="*/ 121756 h 397305"/>
                  <a:gd name="connsiteX156" fmla="*/ 122383 w 1429703"/>
                  <a:gd name="connsiteY156" fmla="*/ 0 h 39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1429703" h="397305">
                    <a:moveTo>
                      <a:pt x="122383" y="0"/>
                    </a:moveTo>
                    <a:lnTo>
                      <a:pt x="172789" y="0"/>
                    </a:lnTo>
                    <a:lnTo>
                      <a:pt x="227488" y="0"/>
                    </a:lnTo>
                    <a:lnTo>
                      <a:pt x="280355" y="0"/>
                    </a:lnTo>
                    <a:lnTo>
                      <a:pt x="333505" y="0"/>
                    </a:lnTo>
                    <a:lnTo>
                      <a:pt x="387420" y="0"/>
                    </a:lnTo>
                    <a:lnTo>
                      <a:pt x="437826" y="0"/>
                    </a:lnTo>
                    <a:lnTo>
                      <a:pt x="487031" y="0"/>
                    </a:lnTo>
                    <a:lnTo>
                      <a:pt x="492525" y="0"/>
                    </a:lnTo>
                    <a:lnTo>
                      <a:pt x="537437" y="0"/>
                    </a:lnTo>
                    <a:lnTo>
                      <a:pt x="572531" y="0"/>
                    </a:lnTo>
                    <a:lnTo>
                      <a:pt x="592136" y="0"/>
                    </a:lnTo>
                    <a:lnTo>
                      <a:pt x="627231" y="0"/>
                    </a:lnTo>
                    <a:lnTo>
                      <a:pt x="645002" y="0"/>
                    </a:lnTo>
                    <a:lnTo>
                      <a:pt x="677637" y="0"/>
                    </a:lnTo>
                    <a:lnTo>
                      <a:pt x="698153" y="0"/>
                    </a:lnTo>
                    <a:lnTo>
                      <a:pt x="731550" y="0"/>
                    </a:lnTo>
                    <a:lnTo>
                      <a:pt x="752067" y="0"/>
                    </a:lnTo>
                    <a:lnTo>
                      <a:pt x="784701" y="0"/>
                    </a:lnTo>
                    <a:lnTo>
                      <a:pt x="802473" y="0"/>
                    </a:lnTo>
                    <a:lnTo>
                      <a:pt x="837567" y="0"/>
                    </a:lnTo>
                    <a:lnTo>
                      <a:pt x="857172" y="0"/>
                    </a:lnTo>
                    <a:lnTo>
                      <a:pt x="892266" y="0"/>
                    </a:lnTo>
                    <a:lnTo>
                      <a:pt x="937178" y="0"/>
                    </a:lnTo>
                    <a:lnTo>
                      <a:pt x="942672" y="0"/>
                    </a:lnTo>
                    <a:lnTo>
                      <a:pt x="991878" y="0"/>
                    </a:lnTo>
                    <a:lnTo>
                      <a:pt x="1042284" y="0"/>
                    </a:lnTo>
                    <a:lnTo>
                      <a:pt x="1096198" y="0"/>
                    </a:lnTo>
                    <a:lnTo>
                      <a:pt x="1149349" y="0"/>
                    </a:lnTo>
                    <a:lnTo>
                      <a:pt x="1202215" y="0"/>
                    </a:lnTo>
                    <a:lnTo>
                      <a:pt x="1256914" y="0"/>
                    </a:lnTo>
                    <a:lnTo>
                      <a:pt x="1307320" y="0"/>
                    </a:lnTo>
                    <a:cubicBezTo>
                      <a:pt x="1374910" y="0"/>
                      <a:pt x="1429703" y="54512"/>
                      <a:pt x="1429703" y="121756"/>
                    </a:cubicBezTo>
                    <a:lnTo>
                      <a:pt x="1429703" y="327494"/>
                    </a:lnTo>
                    <a:cubicBezTo>
                      <a:pt x="1429703" y="344304"/>
                      <a:pt x="1426278" y="360320"/>
                      <a:pt x="1420086" y="374887"/>
                    </a:cubicBezTo>
                    <a:lnTo>
                      <a:pt x="1404893" y="397305"/>
                    </a:lnTo>
                    <a:lnTo>
                      <a:pt x="1404893" y="165172"/>
                    </a:lnTo>
                    <a:cubicBezTo>
                      <a:pt x="1404893" y="149611"/>
                      <a:pt x="1401722" y="134787"/>
                      <a:pt x="1395990" y="121303"/>
                    </a:cubicBezTo>
                    <a:lnTo>
                      <a:pt x="1372031" y="85950"/>
                    </a:lnTo>
                    <a:lnTo>
                      <a:pt x="1379297" y="121756"/>
                    </a:lnTo>
                    <a:lnTo>
                      <a:pt x="1379297" y="327494"/>
                    </a:lnTo>
                    <a:cubicBezTo>
                      <a:pt x="1379297" y="344304"/>
                      <a:pt x="1375872" y="360320"/>
                      <a:pt x="1369680" y="374887"/>
                    </a:cubicBezTo>
                    <a:lnTo>
                      <a:pt x="1354487" y="397305"/>
                    </a:lnTo>
                    <a:lnTo>
                      <a:pt x="1354487" y="165172"/>
                    </a:lnTo>
                    <a:cubicBezTo>
                      <a:pt x="1354487" y="134051"/>
                      <a:pt x="1341806" y="105875"/>
                      <a:pt x="1321306" y="85479"/>
                    </a:cubicBezTo>
                    <a:lnTo>
                      <a:pt x="1316595" y="82319"/>
                    </a:lnTo>
                    <a:lnTo>
                      <a:pt x="1324598" y="121756"/>
                    </a:lnTo>
                    <a:lnTo>
                      <a:pt x="1324598" y="327494"/>
                    </a:lnTo>
                    <a:cubicBezTo>
                      <a:pt x="1324598" y="344304"/>
                      <a:pt x="1321173" y="360320"/>
                      <a:pt x="1314980" y="374887"/>
                    </a:cubicBezTo>
                    <a:lnTo>
                      <a:pt x="1299787" y="397305"/>
                    </a:lnTo>
                    <a:lnTo>
                      <a:pt x="1299787" y="165172"/>
                    </a:lnTo>
                    <a:cubicBezTo>
                      <a:pt x="1299787" y="134051"/>
                      <a:pt x="1287107" y="105875"/>
                      <a:pt x="1266606" y="85479"/>
                    </a:cubicBezTo>
                    <a:lnTo>
                      <a:pt x="1264018" y="83743"/>
                    </a:lnTo>
                    <a:lnTo>
                      <a:pt x="1271732" y="121756"/>
                    </a:lnTo>
                    <a:lnTo>
                      <a:pt x="1271732" y="327494"/>
                    </a:lnTo>
                    <a:cubicBezTo>
                      <a:pt x="1271732" y="344304"/>
                      <a:pt x="1268307" y="360320"/>
                      <a:pt x="1262114" y="374887"/>
                    </a:cubicBezTo>
                    <a:lnTo>
                      <a:pt x="1246921" y="397305"/>
                    </a:lnTo>
                    <a:lnTo>
                      <a:pt x="1246921" y="165172"/>
                    </a:lnTo>
                    <a:cubicBezTo>
                      <a:pt x="1246921" y="134051"/>
                      <a:pt x="1234241" y="105875"/>
                      <a:pt x="1213740" y="85479"/>
                    </a:cubicBezTo>
                    <a:lnTo>
                      <a:pt x="1210822" y="83522"/>
                    </a:lnTo>
                    <a:lnTo>
                      <a:pt x="1218581" y="121756"/>
                    </a:lnTo>
                    <a:lnTo>
                      <a:pt x="1218581" y="327494"/>
                    </a:lnTo>
                    <a:cubicBezTo>
                      <a:pt x="1218581" y="344304"/>
                      <a:pt x="1215156" y="360320"/>
                      <a:pt x="1208963" y="374887"/>
                    </a:cubicBezTo>
                    <a:lnTo>
                      <a:pt x="1193770" y="397305"/>
                    </a:lnTo>
                    <a:lnTo>
                      <a:pt x="1193770" y="165172"/>
                    </a:lnTo>
                    <a:cubicBezTo>
                      <a:pt x="1193770" y="134051"/>
                      <a:pt x="1181090" y="105875"/>
                      <a:pt x="1160589" y="85479"/>
                    </a:cubicBezTo>
                    <a:lnTo>
                      <a:pt x="1156788" y="82929"/>
                    </a:lnTo>
                    <a:lnTo>
                      <a:pt x="1164667" y="121756"/>
                    </a:lnTo>
                    <a:lnTo>
                      <a:pt x="1164667" y="327494"/>
                    </a:lnTo>
                    <a:cubicBezTo>
                      <a:pt x="1164667" y="344304"/>
                      <a:pt x="1161242" y="360320"/>
                      <a:pt x="1155050" y="374887"/>
                    </a:cubicBezTo>
                    <a:lnTo>
                      <a:pt x="1139857" y="397305"/>
                    </a:lnTo>
                    <a:lnTo>
                      <a:pt x="1139857" y="165172"/>
                    </a:lnTo>
                    <a:cubicBezTo>
                      <a:pt x="1139857" y="141832"/>
                      <a:pt x="1132724" y="120147"/>
                      <a:pt x="1120509" y="102159"/>
                    </a:cubicBezTo>
                    <a:lnTo>
                      <a:pt x="1108246" y="92112"/>
                    </a:lnTo>
                    <a:lnTo>
                      <a:pt x="1114261" y="121756"/>
                    </a:lnTo>
                    <a:lnTo>
                      <a:pt x="1114261" y="327494"/>
                    </a:lnTo>
                    <a:cubicBezTo>
                      <a:pt x="1114261" y="344304"/>
                      <a:pt x="1110836" y="360320"/>
                      <a:pt x="1104644" y="374887"/>
                    </a:cubicBezTo>
                    <a:lnTo>
                      <a:pt x="1089451" y="397305"/>
                    </a:lnTo>
                    <a:lnTo>
                      <a:pt x="1089451" y="165172"/>
                    </a:lnTo>
                    <a:cubicBezTo>
                      <a:pt x="1089451" y="134051"/>
                      <a:pt x="1076771" y="105875"/>
                      <a:pt x="1056270" y="85479"/>
                    </a:cubicBezTo>
                    <a:lnTo>
                      <a:pt x="1051559" y="82319"/>
                    </a:lnTo>
                    <a:lnTo>
                      <a:pt x="1059562" y="121756"/>
                    </a:lnTo>
                    <a:lnTo>
                      <a:pt x="1059562" y="327494"/>
                    </a:lnTo>
                    <a:cubicBezTo>
                      <a:pt x="1059562" y="344304"/>
                      <a:pt x="1056137" y="360320"/>
                      <a:pt x="1049944" y="374887"/>
                    </a:cubicBezTo>
                    <a:lnTo>
                      <a:pt x="1034751" y="397305"/>
                    </a:lnTo>
                    <a:lnTo>
                      <a:pt x="1034751" y="165172"/>
                    </a:lnTo>
                    <a:cubicBezTo>
                      <a:pt x="1034751" y="102928"/>
                      <a:pt x="984031" y="52469"/>
                      <a:pt x="921465" y="52469"/>
                    </a:cubicBezTo>
                    <a:lnTo>
                      <a:pt x="892266" y="52469"/>
                    </a:lnTo>
                    <a:lnTo>
                      <a:pt x="857172" y="52469"/>
                    </a:lnTo>
                    <a:lnTo>
                      <a:pt x="837567" y="52469"/>
                    </a:lnTo>
                    <a:lnTo>
                      <a:pt x="802473" y="52469"/>
                    </a:lnTo>
                    <a:lnTo>
                      <a:pt x="784701" y="52469"/>
                    </a:lnTo>
                    <a:lnTo>
                      <a:pt x="752067" y="52469"/>
                    </a:lnTo>
                    <a:lnTo>
                      <a:pt x="731550" y="52469"/>
                    </a:lnTo>
                    <a:lnTo>
                      <a:pt x="698153" y="52469"/>
                    </a:lnTo>
                    <a:lnTo>
                      <a:pt x="677637" y="52469"/>
                    </a:lnTo>
                    <a:lnTo>
                      <a:pt x="645002" y="52469"/>
                    </a:lnTo>
                    <a:lnTo>
                      <a:pt x="627231" y="52469"/>
                    </a:lnTo>
                    <a:lnTo>
                      <a:pt x="592136" y="52469"/>
                    </a:lnTo>
                    <a:lnTo>
                      <a:pt x="572531" y="52469"/>
                    </a:lnTo>
                    <a:lnTo>
                      <a:pt x="537437" y="52469"/>
                    </a:lnTo>
                    <a:lnTo>
                      <a:pt x="508238" y="52469"/>
                    </a:lnTo>
                    <a:cubicBezTo>
                      <a:pt x="445672" y="52469"/>
                      <a:pt x="394953" y="102928"/>
                      <a:pt x="394953" y="165172"/>
                    </a:cubicBezTo>
                    <a:lnTo>
                      <a:pt x="394953" y="397305"/>
                    </a:lnTo>
                    <a:lnTo>
                      <a:pt x="379759" y="374887"/>
                    </a:lnTo>
                    <a:cubicBezTo>
                      <a:pt x="373566" y="360320"/>
                      <a:pt x="370141" y="344304"/>
                      <a:pt x="370141" y="327494"/>
                    </a:cubicBezTo>
                    <a:lnTo>
                      <a:pt x="370141" y="121756"/>
                    </a:lnTo>
                    <a:lnTo>
                      <a:pt x="378144" y="82319"/>
                    </a:lnTo>
                    <a:lnTo>
                      <a:pt x="373433" y="85479"/>
                    </a:lnTo>
                    <a:cubicBezTo>
                      <a:pt x="352933" y="105875"/>
                      <a:pt x="340252" y="134051"/>
                      <a:pt x="340252" y="165172"/>
                    </a:cubicBezTo>
                    <a:lnTo>
                      <a:pt x="340252" y="397305"/>
                    </a:lnTo>
                    <a:lnTo>
                      <a:pt x="325059" y="374887"/>
                    </a:lnTo>
                    <a:cubicBezTo>
                      <a:pt x="318867" y="360320"/>
                      <a:pt x="315442" y="344304"/>
                      <a:pt x="315442" y="327494"/>
                    </a:cubicBezTo>
                    <a:lnTo>
                      <a:pt x="315442" y="121756"/>
                    </a:lnTo>
                    <a:lnTo>
                      <a:pt x="321458" y="92112"/>
                    </a:lnTo>
                    <a:lnTo>
                      <a:pt x="309195" y="102159"/>
                    </a:lnTo>
                    <a:cubicBezTo>
                      <a:pt x="296979" y="120147"/>
                      <a:pt x="289847" y="141832"/>
                      <a:pt x="289847" y="165172"/>
                    </a:cubicBezTo>
                    <a:lnTo>
                      <a:pt x="289847" y="397305"/>
                    </a:lnTo>
                    <a:lnTo>
                      <a:pt x="274654" y="374887"/>
                    </a:lnTo>
                    <a:cubicBezTo>
                      <a:pt x="268461" y="360320"/>
                      <a:pt x="265036" y="344304"/>
                      <a:pt x="265036" y="327494"/>
                    </a:cubicBezTo>
                    <a:lnTo>
                      <a:pt x="265036" y="121756"/>
                    </a:lnTo>
                    <a:lnTo>
                      <a:pt x="272915" y="82929"/>
                    </a:lnTo>
                    <a:lnTo>
                      <a:pt x="269114" y="85479"/>
                    </a:lnTo>
                    <a:cubicBezTo>
                      <a:pt x="248613" y="105875"/>
                      <a:pt x="235933" y="134051"/>
                      <a:pt x="235933" y="165172"/>
                    </a:cubicBezTo>
                    <a:lnTo>
                      <a:pt x="235933" y="397305"/>
                    </a:lnTo>
                    <a:lnTo>
                      <a:pt x="220740" y="374887"/>
                    </a:lnTo>
                    <a:cubicBezTo>
                      <a:pt x="214547" y="360320"/>
                      <a:pt x="211122" y="344304"/>
                      <a:pt x="211122" y="327494"/>
                    </a:cubicBezTo>
                    <a:lnTo>
                      <a:pt x="211122" y="121756"/>
                    </a:lnTo>
                    <a:lnTo>
                      <a:pt x="218881" y="83522"/>
                    </a:lnTo>
                    <a:lnTo>
                      <a:pt x="215963" y="85479"/>
                    </a:lnTo>
                    <a:cubicBezTo>
                      <a:pt x="195462" y="105875"/>
                      <a:pt x="182782" y="134051"/>
                      <a:pt x="182782" y="165172"/>
                    </a:cubicBezTo>
                    <a:lnTo>
                      <a:pt x="182782" y="397305"/>
                    </a:lnTo>
                    <a:lnTo>
                      <a:pt x="167589" y="374887"/>
                    </a:lnTo>
                    <a:cubicBezTo>
                      <a:pt x="161397" y="360320"/>
                      <a:pt x="157972" y="344304"/>
                      <a:pt x="157972" y="327494"/>
                    </a:cubicBezTo>
                    <a:lnTo>
                      <a:pt x="157972" y="121756"/>
                    </a:lnTo>
                    <a:lnTo>
                      <a:pt x="165686" y="83743"/>
                    </a:lnTo>
                    <a:lnTo>
                      <a:pt x="163097" y="85479"/>
                    </a:lnTo>
                    <a:cubicBezTo>
                      <a:pt x="142596" y="105875"/>
                      <a:pt x="129916" y="134051"/>
                      <a:pt x="129916" y="165172"/>
                    </a:cubicBezTo>
                    <a:lnTo>
                      <a:pt x="129916" y="397305"/>
                    </a:lnTo>
                    <a:lnTo>
                      <a:pt x="114723" y="374887"/>
                    </a:lnTo>
                    <a:cubicBezTo>
                      <a:pt x="108531" y="360320"/>
                      <a:pt x="105105" y="344304"/>
                      <a:pt x="105105" y="327494"/>
                    </a:cubicBezTo>
                    <a:lnTo>
                      <a:pt x="105105" y="121756"/>
                    </a:lnTo>
                    <a:lnTo>
                      <a:pt x="113108" y="82319"/>
                    </a:lnTo>
                    <a:lnTo>
                      <a:pt x="108397" y="85479"/>
                    </a:lnTo>
                    <a:cubicBezTo>
                      <a:pt x="87897" y="105875"/>
                      <a:pt x="75217" y="134051"/>
                      <a:pt x="75217" y="165172"/>
                    </a:cubicBezTo>
                    <a:lnTo>
                      <a:pt x="75217" y="397305"/>
                    </a:lnTo>
                    <a:lnTo>
                      <a:pt x="60024" y="374887"/>
                    </a:lnTo>
                    <a:cubicBezTo>
                      <a:pt x="53831" y="360320"/>
                      <a:pt x="50406" y="344304"/>
                      <a:pt x="50406" y="327494"/>
                    </a:cubicBezTo>
                    <a:lnTo>
                      <a:pt x="50406" y="121756"/>
                    </a:lnTo>
                    <a:lnTo>
                      <a:pt x="57672" y="85950"/>
                    </a:lnTo>
                    <a:lnTo>
                      <a:pt x="33714" y="121303"/>
                    </a:lnTo>
                    <a:cubicBezTo>
                      <a:pt x="27981" y="134787"/>
                      <a:pt x="24811" y="149611"/>
                      <a:pt x="24811" y="165172"/>
                    </a:cubicBezTo>
                    <a:lnTo>
                      <a:pt x="24811" y="397305"/>
                    </a:lnTo>
                    <a:lnTo>
                      <a:pt x="9618" y="374887"/>
                    </a:lnTo>
                    <a:cubicBezTo>
                      <a:pt x="3425" y="360320"/>
                      <a:pt x="0" y="344304"/>
                      <a:pt x="0" y="327494"/>
                    </a:cubicBezTo>
                    <a:lnTo>
                      <a:pt x="0" y="121756"/>
                    </a:lnTo>
                    <a:cubicBezTo>
                      <a:pt x="0" y="54512"/>
                      <a:pt x="54793" y="0"/>
                      <a:pt x="122383" y="0"/>
                    </a:cubicBez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E8372391-26D8-46CA-B2B8-6A81546AF43E}"/>
                  </a:ext>
                </a:extLst>
              </p:cNvPr>
              <p:cNvSpPr/>
              <p:nvPr/>
            </p:nvSpPr>
            <p:spPr>
              <a:xfrm>
                <a:off x="3258396" y="4700201"/>
                <a:ext cx="526558" cy="711993"/>
              </a:xfrm>
              <a:prstGeom prst="ellipse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47098F2-A50A-424F-ACD7-F8208E5A197C}"/>
                  </a:ext>
                </a:extLst>
              </p:cNvPr>
              <p:cNvSpPr/>
              <p:nvPr/>
            </p:nvSpPr>
            <p:spPr>
              <a:xfrm>
                <a:off x="3053794" y="4619879"/>
                <a:ext cx="275135" cy="131190"/>
              </a:xfrm>
              <a:custGeom>
                <a:avLst/>
                <a:gdLst>
                  <a:gd name="connsiteX0" fmla="*/ 97632 w 164829"/>
                  <a:gd name="connsiteY0" fmla="*/ 0 h 104747"/>
                  <a:gd name="connsiteX1" fmla="*/ 164829 w 164829"/>
                  <a:gd name="connsiteY1" fmla="*/ 0 h 104747"/>
                  <a:gd name="connsiteX2" fmla="*/ 164829 w 164829"/>
                  <a:gd name="connsiteY2" fmla="*/ 69056 h 104747"/>
                  <a:gd name="connsiteX3" fmla="*/ 73820 w 164829"/>
                  <a:gd name="connsiteY3" fmla="*/ 69056 h 104747"/>
                  <a:gd name="connsiteX4" fmla="*/ 4784 w 164829"/>
                  <a:gd name="connsiteY4" fmla="*/ 97652 h 104747"/>
                  <a:gd name="connsiteX5" fmla="*/ 0 w 164829"/>
                  <a:gd name="connsiteY5" fmla="*/ 104747 h 104747"/>
                  <a:gd name="connsiteX6" fmla="*/ 0 w 164829"/>
                  <a:gd name="connsiteY6" fmla="*/ 97632 h 104747"/>
                  <a:gd name="connsiteX7" fmla="*/ 97632 w 164829"/>
                  <a:gd name="connsiteY7" fmla="*/ 0 h 104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4829" h="104747">
                    <a:moveTo>
                      <a:pt x="97632" y="0"/>
                    </a:moveTo>
                    <a:lnTo>
                      <a:pt x="164829" y="0"/>
                    </a:lnTo>
                    <a:lnTo>
                      <a:pt x="164829" y="69056"/>
                    </a:lnTo>
                    <a:lnTo>
                      <a:pt x="73820" y="69056"/>
                    </a:lnTo>
                    <a:cubicBezTo>
                      <a:pt x="46860" y="69056"/>
                      <a:pt x="22452" y="79984"/>
                      <a:pt x="4784" y="97652"/>
                    </a:cubicBezTo>
                    <a:lnTo>
                      <a:pt x="0" y="104747"/>
                    </a:lnTo>
                    <a:lnTo>
                      <a:pt x="0" y="97632"/>
                    </a:lnTo>
                    <a:cubicBezTo>
                      <a:pt x="0" y="43711"/>
                      <a:pt x="43711" y="0"/>
                      <a:pt x="97632" y="0"/>
                    </a:cubicBez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3" name="フローチャート: 論理積ゲート 12">
                <a:extLst>
                  <a:ext uri="{FF2B5EF4-FFF2-40B4-BE49-F238E27FC236}">
                    <a16:creationId xmlns:a16="http://schemas.microsoft.com/office/drawing/2014/main" id="{D7865D14-BD43-4C3D-BBE6-0ABFC3F31C18}"/>
                  </a:ext>
                </a:extLst>
              </p:cNvPr>
              <p:cNvSpPr/>
              <p:nvPr/>
            </p:nvSpPr>
            <p:spPr>
              <a:xfrm rot="16200000">
                <a:off x="3315900" y="4412863"/>
                <a:ext cx="411550" cy="411550"/>
              </a:xfrm>
              <a:prstGeom prst="flowChartDelay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4" name="フローチャート: 論理積ゲート 13">
                <a:extLst>
                  <a:ext uri="{FF2B5EF4-FFF2-40B4-BE49-F238E27FC236}">
                    <a16:creationId xmlns:a16="http://schemas.microsoft.com/office/drawing/2014/main" id="{F5F0C131-DC27-4EFA-AB84-DBB330DB9D6C}"/>
                  </a:ext>
                </a:extLst>
              </p:cNvPr>
              <p:cNvSpPr/>
              <p:nvPr/>
            </p:nvSpPr>
            <p:spPr>
              <a:xfrm rot="5400000">
                <a:off x="3438059" y="4536688"/>
                <a:ext cx="88900" cy="163900"/>
              </a:xfrm>
              <a:prstGeom prst="flowChartDelay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B8B50FC-C3BC-4561-A003-42601C9C67EA}"/>
                  </a:ext>
                </a:extLst>
              </p:cNvPr>
              <p:cNvSpPr/>
              <p:nvPr/>
            </p:nvSpPr>
            <p:spPr>
              <a:xfrm>
                <a:off x="3244708" y="4816196"/>
                <a:ext cx="562018" cy="131190"/>
              </a:xfrm>
              <a:custGeom>
                <a:avLst/>
                <a:gdLst>
                  <a:gd name="connsiteX0" fmla="*/ 48455 w 562018"/>
                  <a:gd name="connsiteY0" fmla="*/ 0 h 144404"/>
                  <a:gd name="connsiteX1" fmla="*/ 513563 w 562018"/>
                  <a:gd name="connsiteY1" fmla="*/ 0 h 144404"/>
                  <a:gd name="connsiteX2" fmla="*/ 487717 w 562018"/>
                  <a:gd name="connsiteY2" fmla="*/ 13214 h 144404"/>
                  <a:gd name="connsiteX3" fmla="*/ 562018 w 562018"/>
                  <a:gd name="connsiteY3" fmla="*/ 29959 h 144404"/>
                  <a:gd name="connsiteX4" fmla="*/ 487717 w 562018"/>
                  <a:gd name="connsiteY4" fmla="*/ 46704 h 144404"/>
                  <a:gd name="connsiteX5" fmla="*/ 540628 w 562018"/>
                  <a:gd name="connsiteY5" fmla="*/ 73755 h 144404"/>
                  <a:gd name="connsiteX6" fmla="*/ 456247 w 562018"/>
                  <a:gd name="connsiteY6" fmla="*/ 77646 h 144404"/>
                  <a:gd name="connsiteX7" fmla="*/ 479713 w 562018"/>
                  <a:gd name="connsiteY7" fmla="*/ 110884 h 144404"/>
                  <a:gd name="connsiteX8" fmla="*/ 398099 w 562018"/>
                  <a:gd name="connsiteY8" fmla="*/ 101327 h 144404"/>
                  <a:gd name="connsiteX9" fmla="*/ 388546 w 562018"/>
                  <a:gd name="connsiteY9" fmla="*/ 135692 h 144404"/>
                  <a:gd name="connsiteX10" fmla="*/ 322126 w 562018"/>
                  <a:gd name="connsiteY10" fmla="*/ 114144 h 144404"/>
                  <a:gd name="connsiteX11" fmla="*/ 281009 w 562018"/>
                  <a:gd name="connsiteY11" fmla="*/ 144404 h 144404"/>
                  <a:gd name="connsiteX12" fmla="*/ 239892 w 562018"/>
                  <a:gd name="connsiteY12" fmla="*/ 114144 h 144404"/>
                  <a:gd name="connsiteX13" fmla="*/ 173472 w 562018"/>
                  <a:gd name="connsiteY13" fmla="*/ 135692 h 144404"/>
                  <a:gd name="connsiteX14" fmla="*/ 163919 w 562018"/>
                  <a:gd name="connsiteY14" fmla="*/ 101327 h 144404"/>
                  <a:gd name="connsiteX15" fmla="*/ 82305 w 562018"/>
                  <a:gd name="connsiteY15" fmla="*/ 110884 h 144404"/>
                  <a:gd name="connsiteX16" fmla="*/ 105771 w 562018"/>
                  <a:gd name="connsiteY16" fmla="*/ 77646 h 144404"/>
                  <a:gd name="connsiteX17" fmla="*/ 21390 w 562018"/>
                  <a:gd name="connsiteY17" fmla="*/ 73755 h 144404"/>
                  <a:gd name="connsiteX18" fmla="*/ 74301 w 562018"/>
                  <a:gd name="connsiteY18" fmla="*/ 46704 h 144404"/>
                  <a:gd name="connsiteX19" fmla="*/ 0 w 562018"/>
                  <a:gd name="connsiteY19" fmla="*/ 29959 h 144404"/>
                  <a:gd name="connsiteX20" fmla="*/ 74301 w 562018"/>
                  <a:gd name="connsiteY20" fmla="*/ 13214 h 144404"/>
                  <a:gd name="connsiteX0" fmla="*/ 74301 w 562018"/>
                  <a:gd name="connsiteY0" fmla="*/ 13214 h 144404"/>
                  <a:gd name="connsiteX1" fmla="*/ 513563 w 562018"/>
                  <a:gd name="connsiteY1" fmla="*/ 0 h 144404"/>
                  <a:gd name="connsiteX2" fmla="*/ 487717 w 562018"/>
                  <a:gd name="connsiteY2" fmla="*/ 13214 h 144404"/>
                  <a:gd name="connsiteX3" fmla="*/ 562018 w 562018"/>
                  <a:gd name="connsiteY3" fmla="*/ 29959 h 144404"/>
                  <a:gd name="connsiteX4" fmla="*/ 487717 w 562018"/>
                  <a:gd name="connsiteY4" fmla="*/ 46704 h 144404"/>
                  <a:gd name="connsiteX5" fmla="*/ 540628 w 562018"/>
                  <a:gd name="connsiteY5" fmla="*/ 73755 h 144404"/>
                  <a:gd name="connsiteX6" fmla="*/ 456247 w 562018"/>
                  <a:gd name="connsiteY6" fmla="*/ 77646 h 144404"/>
                  <a:gd name="connsiteX7" fmla="*/ 479713 w 562018"/>
                  <a:gd name="connsiteY7" fmla="*/ 110884 h 144404"/>
                  <a:gd name="connsiteX8" fmla="*/ 398099 w 562018"/>
                  <a:gd name="connsiteY8" fmla="*/ 101327 h 144404"/>
                  <a:gd name="connsiteX9" fmla="*/ 388546 w 562018"/>
                  <a:gd name="connsiteY9" fmla="*/ 135692 h 144404"/>
                  <a:gd name="connsiteX10" fmla="*/ 322126 w 562018"/>
                  <a:gd name="connsiteY10" fmla="*/ 114144 h 144404"/>
                  <a:gd name="connsiteX11" fmla="*/ 281009 w 562018"/>
                  <a:gd name="connsiteY11" fmla="*/ 144404 h 144404"/>
                  <a:gd name="connsiteX12" fmla="*/ 239892 w 562018"/>
                  <a:gd name="connsiteY12" fmla="*/ 114144 h 144404"/>
                  <a:gd name="connsiteX13" fmla="*/ 173472 w 562018"/>
                  <a:gd name="connsiteY13" fmla="*/ 135692 h 144404"/>
                  <a:gd name="connsiteX14" fmla="*/ 163919 w 562018"/>
                  <a:gd name="connsiteY14" fmla="*/ 101327 h 144404"/>
                  <a:gd name="connsiteX15" fmla="*/ 82305 w 562018"/>
                  <a:gd name="connsiteY15" fmla="*/ 110884 h 144404"/>
                  <a:gd name="connsiteX16" fmla="*/ 105771 w 562018"/>
                  <a:gd name="connsiteY16" fmla="*/ 77646 h 144404"/>
                  <a:gd name="connsiteX17" fmla="*/ 21390 w 562018"/>
                  <a:gd name="connsiteY17" fmla="*/ 73755 h 144404"/>
                  <a:gd name="connsiteX18" fmla="*/ 74301 w 562018"/>
                  <a:gd name="connsiteY18" fmla="*/ 46704 h 144404"/>
                  <a:gd name="connsiteX19" fmla="*/ 0 w 562018"/>
                  <a:gd name="connsiteY19" fmla="*/ 29959 h 144404"/>
                  <a:gd name="connsiteX20" fmla="*/ 74301 w 562018"/>
                  <a:gd name="connsiteY20" fmla="*/ 13214 h 144404"/>
                  <a:gd name="connsiteX0" fmla="*/ 74301 w 562018"/>
                  <a:gd name="connsiteY0" fmla="*/ 0 h 131190"/>
                  <a:gd name="connsiteX1" fmla="*/ 487717 w 562018"/>
                  <a:gd name="connsiteY1" fmla="*/ 0 h 131190"/>
                  <a:gd name="connsiteX2" fmla="*/ 562018 w 562018"/>
                  <a:gd name="connsiteY2" fmla="*/ 16745 h 131190"/>
                  <a:gd name="connsiteX3" fmla="*/ 487717 w 562018"/>
                  <a:gd name="connsiteY3" fmla="*/ 33490 h 131190"/>
                  <a:gd name="connsiteX4" fmla="*/ 540628 w 562018"/>
                  <a:gd name="connsiteY4" fmla="*/ 60541 h 131190"/>
                  <a:gd name="connsiteX5" fmla="*/ 456247 w 562018"/>
                  <a:gd name="connsiteY5" fmla="*/ 64432 h 131190"/>
                  <a:gd name="connsiteX6" fmla="*/ 479713 w 562018"/>
                  <a:gd name="connsiteY6" fmla="*/ 97670 h 131190"/>
                  <a:gd name="connsiteX7" fmla="*/ 398099 w 562018"/>
                  <a:gd name="connsiteY7" fmla="*/ 88113 h 131190"/>
                  <a:gd name="connsiteX8" fmla="*/ 388546 w 562018"/>
                  <a:gd name="connsiteY8" fmla="*/ 122478 h 131190"/>
                  <a:gd name="connsiteX9" fmla="*/ 322126 w 562018"/>
                  <a:gd name="connsiteY9" fmla="*/ 100930 h 131190"/>
                  <a:gd name="connsiteX10" fmla="*/ 281009 w 562018"/>
                  <a:gd name="connsiteY10" fmla="*/ 131190 h 131190"/>
                  <a:gd name="connsiteX11" fmla="*/ 239892 w 562018"/>
                  <a:gd name="connsiteY11" fmla="*/ 100930 h 131190"/>
                  <a:gd name="connsiteX12" fmla="*/ 173472 w 562018"/>
                  <a:gd name="connsiteY12" fmla="*/ 122478 h 131190"/>
                  <a:gd name="connsiteX13" fmla="*/ 163919 w 562018"/>
                  <a:gd name="connsiteY13" fmla="*/ 88113 h 131190"/>
                  <a:gd name="connsiteX14" fmla="*/ 82305 w 562018"/>
                  <a:gd name="connsiteY14" fmla="*/ 97670 h 131190"/>
                  <a:gd name="connsiteX15" fmla="*/ 105771 w 562018"/>
                  <a:gd name="connsiteY15" fmla="*/ 64432 h 131190"/>
                  <a:gd name="connsiteX16" fmla="*/ 21390 w 562018"/>
                  <a:gd name="connsiteY16" fmla="*/ 60541 h 131190"/>
                  <a:gd name="connsiteX17" fmla="*/ 74301 w 562018"/>
                  <a:gd name="connsiteY17" fmla="*/ 33490 h 131190"/>
                  <a:gd name="connsiteX18" fmla="*/ 0 w 562018"/>
                  <a:gd name="connsiteY18" fmla="*/ 16745 h 131190"/>
                  <a:gd name="connsiteX19" fmla="*/ 74301 w 562018"/>
                  <a:gd name="connsiteY19" fmla="*/ 0 h 13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2018" h="131190">
                    <a:moveTo>
                      <a:pt x="74301" y="0"/>
                    </a:moveTo>
                    <a:lnTo>
                      <a:pt x="487717" y="0"/>
                    </a:lnTo>
                    <a:lnTo>
                      <a:pt x="562018" y="16745"/>
                    </a:lnTo>
                    <a:lnTo>
                      <a:pt x="487717" y="33490"/>
                    </a:lnTo>
                    <a:lnTo>
                      <a:pt x="540628" y="60541"/>
                    </a:lnTo>
                    <a:lnTo>
                      <a:pt x="456247" y="64432"/>
                    </a:lnTo>
                    <a:lnTo>
                      <a:pt x="479713" y="97670"/>
                    </a:lnTo>
                    <a:lnTo>
                      <a:pt x="398099" y="88113"/>
                    </a:lnTo>
                    <a:lnTo>
                      <a:pt x="388546" y="122478"/>
                    </a:lnTo>
                    <a:lnTo>
                      <a:pt x="322126" y="100930"/>
                    </a:lnTo>
                    <a:lnTo>
                      <a:pt x="281009" y="131190"/>
                    </a:lnTo>
                    <a:lnTo>
                      <a:pt x="239892" y="100930"/>
                    </a:lnTo>
                    <a:lnTo>
                      <a:pt x="173472" y="122478"/>
                    </a:lnTo>
                    <a:lnTo>
                      <a:pt x="163919" y="88113"/>
                    </a:lnTo>
                    <a:lnTo>
                      <a:pt x="82305" y="97670"/>
                    </a:lnTo>
                    <a:lnTo>
                      <a:pt x="105771" y="64432"/>
                    </a:lnTo>
                    <a:lnTo>
                      <a:pt x="21390" y="60541"/>
                    </a:lnTo>
                    <a:lnTo>
                      <a:pt x="74301" y="33490"/>
                    </a:lnTo>
                    <a:lnTo>
                      <a:pt x="0" y="16745"/>
                    </a:lnTo>
                    <a:lnTo>
                      <a:pt x="74301" y="0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0E1EA9B-6D8F-4D6B-8D9F-0C0BB3AE670B}"/>
                  </a:ext>
                </a:extLst>
              </p:cNvPr>
              <p:cNvSpPr/>
              <p:nvPr/>
            </p:nvSpPr>
            <p:spPr>
              <a:xfrm rot="13500000">
                <a:off x="3158478" y="5303570"/>
                <a:ext cx="271596" cy="217250"/>
              </a:xfrm>
              <a:custGeom>
                <a:avLst/>
                <a:gdLst>
                  <a:gd name="connsiteX0" fmla="*/ 146657 w 271596"/>
                  <a:gd name="connsiteY0" fmla="*/ 4 h 217250"/>
                  <a:gd name="connsiteX1" fmla="*/ 146655 w 271596"/>
                  <a:gd name="connsiteY1" fmla="*/ 0 h 217250"/>
                  <a:gd name="connsiteX2" fmla="*/ 146656 w 271596"/>
                  <a:gd name="connsiteY2" fmla="*/ 0 h 217250"/>
                  <a:gd name="connsiteX3" fmla="*/ 271593 w 271596"/>
                  <a:gd name="connsiteY3" fmla="*/ 18195 h 217250"/>
                  <a:gd name="connsiteX4" fmla="*/ 271595 w 271596"/>
                  <a:gd name="connsiteY4" fmla="*/ 18192 h 217250"/>
                  <a:gd name="connsiteX5" fmla="*/ 271596 w 271596"/>
                  <a:gd name="connsiteY5" fmla="*/ 18192 h 217250"/>
                  <a:gd name="connsiteX6" fmla="*/ 165719 w 271596"/>
                  <a:gd name="connsiteY6" fmla="*/ 217250 h 217250"/>
                  <a:gd name="connsiteX7" fmla="*/ 105875 w 271596"/>
                  <a:gd name="connsiteY7" fmla="*/ 217250 h 217250"/>
                  <a:gd name="connsiteX8" fmla="*/ 122027 w 271596"/>
                  <a:gd name="connsiteY8" fmla="*/ 123208 h 217250"/>
                  <a:gd name="connsiteX9" fmla="*/ 92383 w 271596"/>
                  <a:gd name="connsiteY9" fmla="*/ 112434 h 217250"/>
                  <a:gd name="connsiteX10" fmla="*/ 0 w 271596"/>
                  <a:gd name="connsiteY10" fmla="*/ 18192 h 217250"/>
                  <a:gd name="connsiteX11" fmla="*/ 82075 w 271596"/>
                  <a:gd name="connsiteY11" fmla="*/ 79822 h 217250"/>
                  <a:gd name="connsiteX12" fmla="*/ 99278 w 271596"/>
                  <a:gd name="connsiteY12" fmla="*/ 83822 h 217250"/>
                  <a:gd name="connsiteX13" fmla="*/ 104723 w 271596"/>
                  <a:gd name="connsiteY13" fmla="*/ 45600 h 217250"/>
                  <a:gd name="connsiteX14" fmla="*/ 124940 w 271596"/>
                  <a:gd name="connsiteY14" fmla="*/ 0 h 217250"/>
                  <a:gd name="connsiteX15" fmla="*/ 122654 w 271596"/>
                  <a:gd name="connsiteY15" fmla="*/ 60791 h 217250"/>
                  <a:gd name="connsiteX16" fmla="*/ 134946 w 271596"/>
                  <a:gd name="connsiteY16" fmla="*/ 77544 h 217250"/>
                  <a:gd name="connsiteX17" fmla="*/ 140411 w 271596"/>
                  <a:gd name="connsiteY17" fmla="*/ 74255 h 217250"/>
                  <a:gd name="connsiteX18" fmla="*/ 152785 w 271596"/>
                  <a:gd name="connsiteY18" fmla="*/ 34866 h 217250"/>
                  <a:gd name="connsiteX19" fmla="*/ 146657 w 271596"/>
                  <a:gd name="connsiteY19" fmla="*/ 4 h 217250"/>
                  <a:gd name="connsiteX20" fmla="*/ 166872 w 271596"/>
                  <a:gd name="connsiteY20" fmla="*/ 45600 h 217250"/>
                  <a:gd name="connsiteX21" fmla="*/ 172365 w 271596"/>
                  <a:gd name="connsiteY21" fmla="*/ 75428 h 217250"/>
                  <a:gd name="connsiteX22" fmla="*/ 171445 w 271596"/>
                  <a:gd name="connsiteY22" fmla="*/ 83683 h 217250"/>
                  <a:gd name="connsiteX23" fmla="*/ 179104 w 271596"/>
                  <a:gd name="connsiteY23" fmla="*/ 83062 h 217250"/>
                  <a:gd name="connsiteX24" fmla="*/ 239247 w 271596"/>
                  <a:gd name="connsiteY24" fmla="*/ 49807 h 217250"/>
                  <a:gd name="connsiteX25" fmla="*/ 271593 w 271596"/>
                  <a:gd name="connsiteY25" fmla="*/ 18195 h 217250"/>
                  <a:gd name="connsiteX26" fmla="*/ 239854 w 271596"/>
                  <a:gd name="connsiteY26" fmla="*/ 62363 h 217250"/>
                  <a:gd name="connsiteX27" fmla="*/ 193410 w 271596"/>
                  <a:gd name="connsiteY27" fmla="*/ 103865 h 217250"/>
                  <a:gd name="connsiteX28" fmla="*/ 149544 w 271596"/>
                  <a:gd name="connsiteY28" fmla="*/ 123076 h 2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596" h="217250">
                    <a:moveTo>
                      <a:pt x="146657" y="4"/>
                    </a:moveTo>
                    <a:lnTo>
                      <a:pt x="146655" y="0"/>
                    </a:lnTo>
                    <a:lnTo>
                      <a:pt x="146656" y="0"/>
                    </a:lnTo>
                    <a:close/>
                    <a:moveTo>
                      <a:pt x="271593" y="18195"/>
                    </a:moveTo>
                    <a:lnTo>
                      <a:pt x="271595" y="18192"/>
                    </a:lnTo>
                    <a:lnTo>
                      <a:pt x="271596" y="18192"/>
                    </a:lnTo>
                    <a:close/>
                    <a:moveTo>
                      <a:pt x="165719" y="217250"/>
                    </a:moveTo>
                    <a:lnTo>
                      <a:pt x="105875" y="217250"/>
                    </a:lnTo>
                    <a:lnTo>
                      <a:pt x="122027" y="123208"/>
                    </a:lnTo>
                    <a:lnTo>
                      <a:pt x="92383" y="112434"/>
                    </a:lnTo>
                    <a:cubicBezTo>
                      <a:pt x="59512" y="94834"/>
                      <a:pt x="24189" y="59986"/>
                      <a:pt x="0" y="18192"/>
                    </a:cubicBezTo>
                    <a:cubicBezTo>
                      <a:pt x="28316" y="50307"/>
                      <a:pt x="57173" y="70664"/>
                      <a:pt x="82075" y="79822"/>
                    </a:cubicBezTo>
                    <a:lnTo>
                      <a:pt x="99278" y="83822"/>
                    </a:lnTo>
                    <a:lnTo>
                      <a:pt x="104723" y="45600"/>
                    </a:lnTo>
                    <a:cubicBezTo>
                      <a:pt x="108998" y="31344"/>
                      <a:pt x="115724" y="15921"/>
                      <a:pt x="124940" y="0"/>
                    </a:cubicBezTo>
                    <a:cubicBezTo>
                      <a:pt x="117198" y="26183"/>
                      <a:pt x="117099" y="46530"/>
                      <a:pt x="122654" y="60791"/>
                    </a:cubicBezTo>
                    <a:lnTo>
                      <a:pt x="134946" y="77544"/>
                    </a:lnTo>
                    <a:lnTo>
                      <a:pt x="140411" y="74255"/>
                    </a:lnTo>
                    <a:cubicBezTo>
                      <a:pt x="148738" y="65800"/>
                      <a:pt x="153307" y="52615"/>
                      <a:pt x="152785" y="34866"/>
                    </a:cubicBezTo>
                    <a:lnTo>
                      <a:pt x="146657" y="4"/>
                    </a:lnTo>
                    <a:lnTo>
                      <a:pt x="166872" y="45600"/>
                    </a:lnTo>
                    <a:cubicBezTo>
                      <a:pt x="170077" y="56293"/>
                      <a:pt x="171903" y="66329"/>
                      <a:pt x="172365" y="75428"/>
                    </a:cubicBezTo>
                    <a:lnTo>
                      <a:pt x="171445" y="83683"/>
                    </a:lnTo>
                    <a:lnTo>
                      <a:pt x="179104" y="83062"/>
                    </a:lnTo>
                    <a:cubicBezTo>
                      <a:pt x="197145" y="78514"/>
                      <a:pt x="217856" y="67511"/>
                      <a:pt x="239247" y="49807"/>
                    </a:cubicBezTo>
                    <a:lnTo>
                      <a:pt x="271593" y="18195"/>
                    </a:lnTo>
                    <a:lnTo>
                      <a:pt x="239854" y="62363"/>
                    </a:lnTo>
                    <a:cubicBezTo>
                      <a:pt x="225234" y="79033"/>
                      <a:pt x="209264" y="93237"/>
                      <a:pt x="193410" y="103865"/>
                    </a:cubicBezTo>
                    <a:lnTo>
                      <a:pt x="149544" y="123076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51DA1A9-DD7B-4A46-80A6-EBDEA6F4D07F}"/>
                  </a:ext>
                </a:extLst>
              </p:cNvPr>
              <p:cNvSpPr/>
              <p:nvPr/>
            </p:nvSpPr>
            <p:spPr>
              <a:xfrm rot="8100000" flipH="1">
                <a:off x="3608837" y="5303570"/>
                <a:ext cx="271596" cy="217250"/>
              </a:xfrm>
              <a:custGeom>
                <a:avLst/>
                <a:gdLst>
                  <a:gd name="connsiteX0" fmla="*/ 146657 w 271596"/>
                  <a:gd name="connsiteY0" fmla="*/ 4 h 217250"/>
                  <a:gd name="connsiteX1" fmla="*/ 146655 w 271596"/>
                  <a:gd name="connsiteY1" fmla="*/ 0 h 217250"/>
                  <a:gd name="connsiteX2" fmla="*/ 146656 w 271596"/>
                  <a:gd name="connsiteY2" fmla="*/ 0 h 217250"/>
                  <a:gd name="connsiteX3" fmla="*/ 271593 w 271596"/>
                  <a:gd name="connsiteY3" fmla="*/ 18195 h 217250"/>
                  <a:gd name="connsiteX4" fmla="*/ 271595 w 271596"/>
                  <a:gd name="connsiteY4" fmla="*/ 18192 h 217250"/>
                  <a:gd name="connsiteX5" fmla="*/ 271596 w 271596"/>
                  <a:gd name="connsiteY5" fmla="*/ 18192 h 217250"/>
                  <a:gd name="connsiteX6" fmla="*/ 165719 w 271596"/>
                  <a:gd name="connsiteY6" fmla="*/ 217250 h 217250"/>
                  <a:gd name="connsiteX7" fmla="*/ 105875 w 271596"/>
                  <a:gd name="connsiteY7" fmla="*/ 217250 h 217250"/>
                  <a:gd name="connsiteX8" fmla="*/ 122027 w 271596"/>
                  <a:gd name="connsiteY8" fmla="*/ 123208 h 217250"/>
                  <a:gd name="connsiteX9" fmla="*/ 92383 w 271596"/>
                  <a:gd name="connsiteY9" fmla="*/ 112434 h 217250"/>
                  <a:gd name="connsiteX10" fmla="*/ 0 w 271596"/>
                  <a:gd name="connsiteY10" fmla="*/ 18192 h 217250"/>
                  <a:gd name="connsiteX11" fmla="*/ 82075 w 271596"/>
                  <a:gd name="connsiteY11" fmla="*/ 79822 h 217250"/>
                  <a:gd name="connsiteX12" fmla="*/ 99278 w 271596"/>
                  <a:gd name="connsiteY12" fmla="*/ 83822 h 217250"/>
                  <a:gd name="connsiteX13" fmla="*/ 104723 w 271596"/>
                  <a:gd name="connsiteY13" fmla="*/ 45600 h 217250"/>
                  <a:gd name="connsiteX14" fmla="*/ 124940 w 271596"/>
                  <a:gd name="connsiteY14" fmla="*/ 0 h 217250"/>
                  <a:gd name="connsiteX15" fmla="*/ 122654 w 271596"/>
                  <a:gd name="connsiteY15" fmla="*/ 60791 h 217250"/>
                  <a:gd name="connsiteX16" fmla="*/ 134946 w 271596"/>
                  <a:gd name="connsiteY16" fmla="*/ 77544 h 217250"/>
                  <a:gd name="connsiteX17" fmla="*/ 140411 w 271596"/>
                  <a:gd name="connsiteY17" fmla="*/ 74255 h 217250"/>
                  <a:gd name="connsiteX18" fmla="*/ 152785 w 271596"/>
                  <a:gd name="connsiteY18" fmla="*/ 34866 h 217250"/>
                  <a:gd name="connsiteX19" fmla="*/ 146657 w 271596"/>
                  <a:gd name="connsiteY19" fmla="*/ 4 h 217250"/>
                  <a:gd name="connsiteX20" fmla="*/ 166872 w 271596"/>
                  <a:gd name="connsiteY20" fmla="*/ 45600 h 217250"/>
                  <a:gd name="connsiteX21" fmla="*/ 172365 w 271596"/>
                  <a:gd name="connsiteY21" fmla="*/ 75428 h 217250"/>
                  <a:gd name="connsiteX22" fmla="*/ 171445 w 271596"/>
                  <a:gd name="connsiteY22" fmla="*/ 83683 h 217250"/>
                  <a:gd name="connsiteX23" fmla="*/ 179104 w 271596"/>
                  <a:gd name="connsiteY23" fmla="*/ 83062 h 217250"/>
                  <a:gd name="connsiteX24" fmla="*/ 239247 w 271596"/>
                  <a:gd name="connsiteY24" fmla="*/ 49807 h 217250"/>
                  <a:gd name="connsiteX25" fmla="*/ 271593 w 271596"/>
                  <a:gd name="connsiteY25" fmla="*/ 18195 h 217250"/>
                  <a:gd name="connsiteX26" fmla="*/ 239854 w 271596"/>
                  <a:gd name="connsiteY26" fmla="*/ 62363 h 217250"/>
                  <a:gd name="connsiteX27" fmla="*/ 193410 w 271596"/>
                  <a:gd name="connsiteY27" fmla="*/ 103865 h 217250"/>
                  <a:gd name="connsiteX28" fmla="*/ 149544 w 271596"/>
                  <a:gd name="connsiteY28" fmla="*/ 123076 h 2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596" h="217250">
                    <a:moveTo>
                      <a:pt x="146657" y="4"/>
                    </a:moveTo>
                    <a:lnTo>
                      <a:pt x="146655" y="0"/>
                    </a:lnTo>
                    <a:lnTo>
                      <a:pt x="146656" y="0"/>
                    </a:lnTo>
                    <a:close/>
                    <a:moveTo>
                      <a:pt x="271593" y="18195"/>
                    </a:moveTo>
                    <a:lnTo>
                      <a:pt x="271595" y="18192"/>
                    </a:lnTo>
                    <a:lnTo>
                      <a:pt x="271596" y="18192"/>
                    </a:lnTo>
                    <a:close/>
                    <a:moveTo>
                      <a:pt x="165719" y="217250"/>
                    </a:moveTo>
                    <a:lnTo>
                      <a:pt x="105875" y="217250"/>
                    </a:lnTo>
                    <a:lnTo>
                      <a:pt x="122027" y="123208"/>
                    </a:lnTo>
                    <a:lnTo>
                      <a:pt x="92383" y="112434"/>
                    </a:lnTo>
                    <a:cubicBezTo>
                      <a:pt x="59512" y="94834"/>
                      <a:pt x="24189" y="59986"/>
                      <a:pt x="0" y="18192"/>
                    </a:cubicBezTo>
                    <a:cubicBezTo>
                      <a:pt x="28316" y="50307"/>
                      <a:pt x="57173" y="70664"/>
                      <a:pt x="82075" y="79822"/>
                    </a:cubicBezTo>
                    <a:lnTo>
                      <a:pt x="99278" y="83822"/>
                    </a:lnTo>
                    <a:lnTo>
                      <a:pt x="104723" y="45600"/>
                    </a:lnTo>
                    <a:cubicBezTo>
                      <a:pt x="108998" y="31344"/>
                      <a:pt x="115724" y="15921"/>
                      <a:pt x="124940" y="0"/>
                    </a:cubicBezTo>
                    <a:cubicBezTo>
                      <a:pt x="117198" y="26183"/>
                      <a:pt x="117099" y="46530"/>
                      <a:pt x="122654" y="60791"/>
                    </a:cubicBezTo>
                    <a:lnTo>
                      <a:pt x="134946" y="77544"/>
                    </a:lnTo>
                    <a:lnTo>
                      <a:pt x="140411" y="74255"/>
                    </a:lnTo>
                    <a:cubicBezTo>
                      <a:pt x="148738" y="65800"/>
                      <a:pt x="153307" y="52615"/>
                      <a:pt x="152785" y="34866"/>
                    </a:cubicBezTo>
                    <a:lnTo>
                      <a:pt x="146657" y="4"/>
                    </a:lnTo>
                    <a:lnTo>
                      <a:pt x="166872" y="45600"/>
                    </a:lnTo>
                    <a:cubicBezTo>
                      <a:pt x="170077" y="56293"/>
                      <a:pt x="171903" y="66329"/>
                      <a:pt x="172365" y="75428"/>
                    </a:cubicBezTo>
                    <a:lnTo>
                      <a:pt x="171445" y="83683"/>
                    </a:lnTo>
                    <a:lnTo>
                      <a:pt x="179104" y="83062"/>
                    </a:lnTo>
                    <a:cubicBezTo>
                      <a:pt x="197145" y="78514"/>
                      <a:pt x="217856" y="67511"/>
                      <a:pt x="239247" y="49807"/>
                    </a:cubicBezTo>
                    <a:lnTo>
                      <a:pt x="271593" y="18195"/>
                    </a:lnTo>
                    <a:lnTo>
                      <a:pt x="239854" y="62363"/>
                    </a:lnTo>
                    <a:cubicBezTo>
                      <a:pt x="225234" y="79033"/>
                      <a:pt x="209264" y="93237"/>
                      <a:pt x="193410" y="103865"/>
                    </a:cubicBezTo>
                    <a:lnTo>
                      <a:pt x="149544" y="123076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</p:grpSp>
        <p:sp>
          <p:nvSpPr>
            <p:cNvPr id="7" name="星: 4 pt 6">
              <a:extLst>
                <a:ext uri="{FF2B5EF4-FFF2-40B4-BE49-F238E27FC236}">
                  <a16:creationId xmlns:a16="http://schemas.microsoft.com/office/drawing/2014/main" id="{9ABCDEFC-B233-4BF0-AE1F-CC7ADBE8815F}"/>
                </a:ext>
              </a:extLst>
            </p:cNvPr>
            <p:cNvSpPr/>
            <p:nvPr/>
          </p:nvSpPr>
          <p:spPr>
            <a:xfrm>
              <a:off x="1171080" y="4283642"/>
              <a:ext cx="256016" cy="242291"/>
            </a:xfrm>
            <a:prstGeom prst="star4">
              <a:avLst>
                <a:gd name="adj" fmla="val 19593"/>
              </a:avLst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8" name="星: 4 pt 7">
              <a:extLst>
                <a:ext uri="{FF2B5EF4-FFF2-40B4-BE49-F238E27FC236}">
                  <a16:creationId xmlns:a16="http://schemas.microsoft.com/office/drawing/2014/main" id="{9CA92074-044A-4AB3-A4B1-E54D1EA3E1C4}"/>
                </a:ext>
              </a:extLst>
            </p:cNvPr>
            <p:cNvSpPr/>
            <p:nvPr/>
          </p:nvSpPr>
          <p:spPr>
            <a:xfrm>
              <a:off x="2422396" y="4283642"/>
              <a:ext cx="256016" cy="242291"/>
            </a:xfrm>
            <a:prstGeom prst="star4">
              <a:avLst>
                <a:gd name="adj" fmla="val 19593"/>
              </a:avLst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9" name="星: 4 pt 8">
              <a:extLst>
                <a:ext uri="{FF2B5EF4-FFF2-40B4-BE49-F238E27FC236}">
                  <a16:creationId xmlns:a16="http://schemas.microsoft.com/office/drawing/2014/main" id="{4D2D6710-110F-4A71-A8D6-5194A2B57C35}"/>
                </a:ext>
              </a:extLst>
            </p:cNvPr>
            <p:cNvSpPr/>
            <p:nvPr/>
          </p:nvSpPr>
          <p:spPr>
            <a:xfrm>
              <a:off x="1808015" y="5698215"/>
              <a:ext cx="256016" cy="242291"/>
            </a:xfrm>
            <a:prstGeom prst="star4">
              <a:avLst>
                <a:gd name="adj" fmla="val 19593"/>
              </a:avLst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DA65251-3A31-4C2C-85BF-643E4B0952C3}"/>
              </a:ext>
            </a:extLst>
          </p:cNvPr>
          <p:cNvGrpSpPr/>
          <p:nvPr/>
        </p:nvGrpSpPr>
        <p:grpSpPr>
          <a:xfrm>
            <a:off x="6968135" y="1053682"/>
            <a:ext cx="1877324" cy="2266130"/>
            <a:chOff x="6419848" y="691959"/>
            <a:chExt cx="2345329" cy="2831064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36277A6-742A-4055-838D-032B81B100CE}"/>
                </a:ext>
              </a:extLst>
            </p:cNvPr>
            <p:cNvSpPr/>
            <p:nvPr/>
          </p:nvSpPr>
          <p:spPr>
            <a:xfrm>
              <a:off x="6419848" y="691959"/>
              <a:ext cx="2345329" cy="2831064"/>
            </a:xfrm>
            <a:custGeom>
              <a:avLst/>
              <a:gdLst>
                <a:gd name="connsiteX0" fmla="*/ 649946 w 1299892"/>
                <a:gd name="connsiteY0" fmla="*/ 0 h 1569109"/>
                <a:gd name="connsiteX1" fmla="*/ 1109527 w 1299892"/>
                <a:gd name="connsiteY1" fmla="*/ 190365 h 1569109"/>
                <a:gd name="connsiteX2" fmla="*/ 1109528 w 1299892"/>
                <a:gd name="connsiteY2" fmla="*/ 1109528 h 1569109"/>
                <a:gd name="connsiteX3" fmla="*/ 649947 w 1299892"/>
                <a:gd name="connsiteY3" fmla="*/ 1569109 h 1569109"/>
                <a:gd name="connsiteX4" fmla="*/ 190365 w 1299892"/>
                <a:gd name="connsiteY4" fmla="*/ 1109527 h 1569109"/>
                <a:gd name="connsiteX5" fmla="*/ 190364 w 1299892"/>
                <a:gd name="connsiteY5" fmla="*/ 190364 h 1569109"/>
                <a:gd name="connsiteX6" fmla="*/ 649946 w 1299892"/>
                <a:gd name="connsiteY6" fmla="*/ 0 h 156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892" h="1569109">
                  <a:moveTo>
                    <a:pt x="649946" y="0"/>
                  </a:moveTo>
                  <a:cubicBezTo>
                    <a:pt x="816281" y="0"/>
                    <a:pt x="982617" y="63455"/>
                    <a:pt x="1109527" y="190365"/>
                  </a:cubicBezTo>
                  <a:cubicBezTo>
                    <a:pt x="1363348" y="444185"/>
                    <a:pt x="1363348" y="855708"/>
                    <a:pt x="1109528" y="1109528"/>
                  </a:cubicBezTo>
                  <a:lnTo>
                    <a:pt x="649947" y="1569109"/>
                  </a:lnTo>
                  <a:lnTo>
                    <a:pt x="190365" y="1109527"/>
                  </a:lnTo>
                  <a:cubicBezTo>
                    <a:pt x="-63456" y="855707"/>
                    <a:pt x="-63456" y="444184"/>
                    <a:pt x="190364" y="190364"/>
                  </a:cubicBezTo>
                  <a:cubicBezTo>
                    <a:pt x="317274" y="63454"/>
                    <a:pt x="483610" y="-1"/>
                    <a:pt x="649946" y="0"/>
                  </a:cubicBez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A59C389-BE68-4E4B-8624-B0DABD61CE1A}"/>
                </a:ext>
              </a:extLst>
            </p:cNvPr>
            <p:cNvSpPr/>
            <p:nvPr/>
          </p:nvSpPr>
          <p:spPr>
            <a:xfrm>
              <a:off x="6608641" y="876889"/>
              <a:ext cx="1967743" cy="2375276"/>
            </a:xfrm>
            <a:custGeom>
              <a:avLst/>
              <a:gdLst>
                <a:gd name="connsiteX0" fmla="*/ 649946 w 1299892"/>
                <a:gd name="connsiteY0" fmla="*/ 0 h 1569109"/>
                <a:gd name="connsiteX1" fmla="*/ 1109527 w 1299892"/>
                <a:gd name="connsiteY1" fmla="*/ 190365 h 1569109"/>
                <a:gd name="connsiteX2" fmla="*/ 1109528 w 1299892"/>
                <a:gd name="connsiteY2" fmla="*/ 1109528 h 1569109"/>
                <a:gd name="connsiteX3" fmla="*/ 649947 w 1299892"/>
                <a:gd name="connsiteY3" fmla="*/ 1569109 h 1569109"/>
                <a:gd name="connsiteX4" fmla="*/ 190365 w 1299892"/>
                <a:gd name="connsiteY4" fmla="*/ 1109527 h 1569109"/>
                <a:gd name="connsiteX5" fmla="*/ 190364 w 1299892"/>
                <a:gd name="connsiteY5" fmla="*/ 190364 h 1569109"/>
                <a:gd name="connsiteX6" fmla="*/ 649946 w 1299892"/>
                <a:gd name="connsiteY6" fmla="*/ 0 h 156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9892" h="1569109">
                  <a:moveTo>
                    <a:pt x="649946" y="0"/>
                  </a:moveTo>
                  <a:cubicBezTo>
                    <a:pt x="816281" y="0"/>
                    <a:pt x="982617" y="63455"/>
                    <a:pt x="1109527" y="190365"/>
                  </a:cubicBezTo>
                  <a:cubicBezTo>
                    <a:pt x="1363348" y="444185"/>
                    <a:pt x="1363348" y="855708"/>
                    <a:pt x="1109528" y="1109528"/>
                  </a:cubicBezTo>
                  <a:lnTo>
                    <a:pt x="649947" y="1569109"/>
                  </a:lnTo>
                  <a:lnTo>
                    <a:pt x="190365" y="1109527"/>
                  </a:lnTo>
                  <a:cubicBezTo>
                    <a:pt x="-63456" y="855707"/>
                    <a:pt x="-63456" y="444184"/>
                    <a:pt x="190364" y="190364"/>
                  </a:cubicBezTo>
                  <a:cubicBezTo>
                    <a:pt x="317274" y="63454"/>
                    <a:pt x="483610" y="-1"/>
                    <a:pt x="649946" y="0"/>
                  </a:cubicBez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24816">
                  <a:srgbClr val="FFFF00"/>
                </a:gs>
                <a:gs pos="100000">
                  <a:srgbClr val="996633"/>
                </a:gs>
                <a:gs pos="0">
                  <a:srgbClr val="FFC000"/>
                </a:gs>
                <a:gs pos="48000">
                  <a:srgbClr val="FFC0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BB01796D-18E6-401D-A15F-4EA132D9DAAC}"/>
                </a:ext>
              </a:extLst>
            </p:cNvPr>
            <p:cNvSpPr/>
            <p:nvPr/>
          </p:nvSpPr>
          <p:spPr>
            <a:xfrm>
              <a:off x="7519469" y="958636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664F15FE-F7AE-4775-B2B7-B6568FC89C49}"/>
                </a:ext>
              </a:extLst>
            </p:cNvPr>
            <p:cNvSpPr/>
            <p:nvPr/>
          </p:nvSpPr>
          <p:spPr>
            <a:xfrm>
              <a:off x="7519469" y="2930668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5C36B0F4-6DE4-492E-98CF-80428F44FC5B}"/>
                </a:ext>
              </a:extLst>
            </p:cNvPr>
            <p:cNvSpPr/>
            <p:nvPr/>
          </p:nvSpPr>
          <p:spPr>
            <a:xfrm>
              <a:off x="6685976" y="1800726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5B36EE93-C97F-47D3-B64B-808F0197A4FE}"/>
                </a:ext>
              </a:extLst>
            </p:cNvPr>
            <p:cNvSpPr/>
            <p:nvPr/>
          </p:nvSpPr>
          <p:spPr>
            <a:xfrm>
              <a:off x="8344374" y="1800726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96B83B90-CE89-429E-8034-F7308B5CED3C}"/>
                </a:ext>
              </a:extLst>
            </p:cNvPr>
            <p:cNvSpPr/>
            <p:nvPr/>
          </p:nvSpPr>
          <p:spPr>
            <a:xfrm>
              <a:off x="6905091" y="1242199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5BE77439-2CDF-45C7-9325-78AE63C0F4A9}"/>
                </a:ext>
              </a:extLst>
            </p:cNvPr>
            <p:cNvSpPr/>
            <p:nvPr/>
          </p:nvSpPr>
          <p:spPr>
            <a:xfrm>
              <a:off x="8155335" y="1242199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8DB86419-0B60-4ABF-9E78-B2FF849F3F42}"/>
                </a:ext>
              </a:extLst>
            </p:cNvPr>
            <p:cNvSpPr/>
            <p:nvPr/>
          </p:nvSpPr>
          <p:spPr>
            <a:xfrm>
              <a:off x="6999611" y="2458072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BA246BD9-0AB1-443F-84FD-2A57B0730180}"/>
                </a:ext>
              </a:extLst>
            </p:cNvPr>
            <p:cNvSpPr/>
            <p:nvPr/>
          </p:nvSpPr>
          <p:spPr>
            <a:xfrm>
              <a:off x="8039333" y="2458072"/>
              <a:ext cx="146086" cy="14608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C97AA3BB-F005-47BA-BDC2-70F90CA52A90}"/>
                </a:ext>
              </a:extLst>
            </p:cNvPr>
            <p:cNvSpPr/>
            <p:nvPr/>
          </p:nvSpPr>
          <p:spPr>
            <a:xfrm>
              <a:off x="7344044" y="1625301"/>
              <a:ext cx="496936" cy="49693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FDF1EA9-238B-4644-AE33-5164B60D118D}"/>
              </a:ext>
            </a:extLst>
          </p:cNvPr>
          <p:cNvGrpSpPr/>
          <p:nvPr/>
        </p:nvGrpSpPr>
        <p:grpSpPr>
          <a:xfrm>
            <a:off x="4066615" y="3945147"/>
            <a:ext cx="1807974" cy="2287984"/>
            <a:chOff x="3785690" y="3750976"/>
            <a:chExt cx="2015238" cy="2550277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BAB4F008-BFE0-43E9-8216-9F94E66E3EAF}"/>
                </a:ext>
              </a:extLst>
            </p:cNvPr>
            <p:cNvSpPr/>
            <p:nvPr/>
          </p:nvSpPr>
          <p:spPr>
            <a:xfrm>
              <a:off x="3785690" y="3750976"/>
              <a:ext cx="2015238" cy="2550277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A8EC29AD-5817-436E-A954-B696124B29BB}"/>
                </a:ext>
              </a:extLst>
            </p:cNvPr>
            <p:cNvSpPr/>
            <p:nvPr/>
          </p:nvSpPr>
          <p:spPr>
            <a:xfrm>
              <a:off x="3970554" y="3984922"/>
              <a:ext cx="1645508" cy="2082382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24816">
                  <a:srgbClr val="FFFF00"/>
                </a:gs>
                <a:gs pos="100000">
                  <a:srgbClr val="996633"/>
                </a:gs>
                <a:gs pos="0">
                  <a:srgbClr val="FFC000"/>
                </a:gs>
                <a:gs pos="48000">
                  <a:srgbClr val="FFC0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3" name="星: 12 pt 32">
              <a:extLst>
                <a:ext uri="{FF2B5EF4-FFF2-40B4-BE49-F238E27FC236}">
                  <a16:creationId xmlns:a16="http://schemas.microsoft.com/office/drawing/2014/main" id="{9899CF86-49A1-47C3-9F6E-3C56638DE275}"/>
                </a:ext>
              </a:extLst>
            </p:cNvPr>
            <p:cNvSpPr/>
            <p:nvPr/>
          </p:nvSpPr>
          <p:spPr>
            <a:xfrm>
              <a:off x="4086430" y="4120462"/>
              <a:ext cx="1413756" cy="1811300"/>
            </a:xfrm>
            <a:prstGeom prst="star12">
              <a:avLst>
                <a:gd name="adj" fmla="val 21416"/>
              </a:avLst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BD461D9-A0BB-475D-980B-9554A324F242}"/>
                </a:ext>
              </a:extLst>
            </p:cNvPr>
            <p:cNvSpPr/>
            <p:nvPr/>
          </p:nvSpPr>
          <p:spPr>
            <a:xfrm>
              <a:off x="4086428" y="4120462"/>
              <a:ext cx="1413756" cy="1811300"/>
            </a:xfrm>
            <a:custGeom>
              <a:avLst/>
              <a:gdLst>
                <a:gd name="connsiteX0" fmla="*/ 391785 w 783570"/>
                <a:gd name="connsiteY0" fmla="*/ 0 h 1003908"/>
                <a:gd name="connsiteX1" fmla="*/ 392284 w 783570"/>
                <a:gd name="connsiteY1" fmla="*/ 3382 h 1003908"/>
                <a:gd name="connsiteX2" fmla="*/ 398128 w 783570"/>
                <a:gd name="connsiteY2" fmla="*/ 471626 h 1003908"/>
                <a:gd name="connsiteX3" fmla="*/ 585927 w 783570"/>
                <a:gd name="connsiteY3" fmla="*/ 69857 h 1003908"/>
                <a:gd name="connsiteX4" fmla="*/ 587678 w 783570"/>
                <a:gd name="connsiteY4" fmla="*/ 67249 h 1003908"/>
                <a:gd name="connsiteX5" fmla="*/ 586791 w 783570"/>
                <a:gd name="connsiteY5" fmla="*/ 70498 h 1003908"/>
                <a:gd name="connsiteX6" fmla="*/ 409114 w 783570"/>
                <a:gd name="connsiteY6" fmla="*/ 479752 h 1003908"/>
                <a:gd name="connsiteX7" fmla="*/ 728548 w 783570"/>
                <a:gd name="connsiteY7" fmla="*/ 252113 h 1003908"/>
                <a:gd name="connsiteX8" fmla="*/ 731081 w 783570"/>
                <a:gd name="connsiteY8" fmla="*/ 250977 h 1003908"/>
                <a:gd name="connsiteX9" fmla="*/ 729043 w 783570"/>
                <a:gd name="connsiteY9" fmla="*/ 253224 h 1003908"/>
                <a:gd name="connsiteX10" fmla="*/ 415457 w 783570"/>
                <a:gd name="connsiteY10" fmla="*/ 493828 h 1003908"/>
                <a:gd name="connsiteX11" fmla="*/ 780931 w 783570"/>
                <a:gd name="connsiteY11" fmla="*/ 501315 h 1003908"/>
                <a:gd name="connsiteX12" fmla="*/ 783570 w 783570"/>
                <a:gd name="connsiteY12" fmla="*/ 501954 h 1003908"/>
                <a:gd name="connsiteX13" fmla="*/ 780931 w 783570"/>
                <a:gd name="connsiteY13" fmla="*/ 502594 h 1003908"/>
                <a:gd name="connsiteX14" fmla="*/ 415457 w 783570"/>
                <a:gd name="connsiteY14" fmla="*/ 510080 h 1003908"/>
                <a:gd name="connsiteX15" fmla="*/ 729046 w 783570"/>
                <a:gd name="connsiteY15" fmla="*/ 750688 h 1003908"/>
                <a:gd name="connsiteX16" fmla="*/ 731081 w 783570"/>
                <a:gd name="connsiteY16" fmla="*/ 752931 h 1003908"/>
                <a:gd name="connsiteX17" fmla="*/ 728544 w 783570"/>
                <a:gd name="connsiteY17" fmla="*/ 751793 h 1003908"/>
                <a:gd name="connsiteX18" fmla="*/ 409114 w 783570"/>
                <a:gd name="connsiteY18" fmla="*/ 524156 h 1003908"/>
                <a:gd name="connsiteX19" fmla="*/ 586791 w 783570"/>
                <a:gd name="connsiteY19" fmla="*/ 933410 h 1003908"/>
                <a:gd name="connsiteX20" fmla="*/ 587678 w 783570"/>
                <a:gd name="connsiteY20" fmla="*/ 936659 h 1003908"/>
                <a:gd name="connsiteX21" fmla="*/ 585927 w 783570"/>
                <a:gd name="connsiteY21" fmla="*/ 934051 h 1003908"/>
                <a:gd name="connsiteX22" fmla="*/ 398128 w 783570"/>
                <a:gd name="connsiteY22" fmla="*/ 532282 h 1003908"/>
                <a:gd name="connsiteX23" fmla="*/ 392284 w 783570"/>
                <a:gd name="connsiteY23" fmla="*/ 1000526 h 1003908"/>
                <a:gd name="connsiteX24" fmla="*/ 391785 w 783570"/>
                <a:gd name="connsiteY24" fmla="*/ 1003908 h 1003908"/>
                <a:gd name="connsiteX25" fmla="*/ 391286 w 783570"/>
                <a:gd name="connsiteY25" fmla="*/ 1000526 h 1003908"/>
                <a:gd name="connsiteX26" fmla="*/ 385442 w 783570"/>
                <a:gd name="connsiteY26" fmla="*/ 532282 h 1003908"/>
                <a:gd name="connsiteX27" fmla="*/ 197645 w 783570"/>
                <a:gd name="connsiteY27" fmla="*/ 934051 h 1003908"/>
                <a:gd name="connsiteX28" fmla="*/ 195893 w 783570"/>
                <a:gd name="connsiteY28" fmla="*/ 936659 h 1003908"/>
                <a:gd name="connsiteX29" fmla="*/ 196781 w 783570"/>
                <a:gd name="connsiteY29" fmla="*/ 933410 h 1003908"/>
                <a:gd name="connsiteX30" fmla="*/ 374456 w 783570"/>
                <a:gd name="connsiteY30" fmla="*/ 524156 h 1003908"/>
                <a:gd name="connsiteX31" fmla="*/ 55026 w 783570"/>
                <a:gd name="connsiteY31" fmla="*/ 751793 h 1003908"/>
                <a:gd name="connsiteX32" fmla="*/ 52489 w 783570"/>
                <a:gd name="connsiteY32" fmla="*/ 752931 h 1003908"/>
                <a:gd name="connsiteX33" fmla="*/ 54525 w 783570"/>
                <a:gd name="connsiteY33" fmla="*/ 750688 h 1003908"/>
                <a:gd name="connsiteX34" fmla="*/ 368113 w 783570"/>
                <a:gd name="connsiteY34" fmla="*/ 510080 h 1003908"/>
                <a:gd name="connsiteX35" fmla="*/ 2640 w 783570"/>
                <a:gd name="connsiteY35" fmla="*/ 502594 h 1003908"/>
                <a:gd name="connsiteX36" fmla="*/ 0 w 783570"/>
                <a:gd name="connsiteY36" fmla="*/ 501954 h 1003908"/>
                <a:gd name="connsiteX37" fmla="*/ 2640 w 783570"/>
                <a:gd name="connsiteY37" fmla="*/ 501315 h 1003908"/>
                <a:gd name="connsiteX38" fmla="*/ 368113 w 783570"/>
                <a:gd name="connsiteY38" fmla="*/ 493828 h 1003908"/>
                <a:gd name="connsiteX39" fmla="*/ 54527 w 783570"/>
                <a:gd name="connsiteY39" fmla="*/ 253224 h 1003908"/>
                <a:gd name="connsiteX40" fmla="*/ 52489 w 783570"/>
                <a:gd name="connsiteY40" fmla="*/ 250977 h 1003908"/>
                <a:gd name="connsiteX41" fmla="*/ 55023 w 783570"/>
                <a:gd name="connsiteY41" fmla="*/ 252113 h 1003908"/>
                <a:gd name="connsiteX42" fmla="*/ 374456 w 783570"/>
                <a:gd name="connsiteY42" fmla="*/ 479752 h 1003908"/>
                <a:gd name="connsiteX43" fmla="*/ 196781 w 783570"/>
                <a:gd name="connsiteY43" fmla="*/ 70498 h 1003908"/>
                <a:gd name="connsiteX44" fmla="*/ 195893 w 783570"/>
                <a:gd name="connsiteY44" fmla="*/ 67249 h 1003908"/>
                <a:gd name="connsiteX45" fmla="*/ 197645 w 783570"/>
                <a:gd name="connsiteY45" fmla="*/ 69857 h 1003908"/>
                <a:gd name="connsiteX46" fmla="*/ 385442 w 783570"/>
                <a:gd name="connsiteY46" fmla="*/ 471626 h 1003908"/>
                <a:gd name="connsiteX47" fmla="*/ 391286 w 783570"/>
                <a:gd name="connsiteY47" fmla="*/ 3382 h 1003908"/>
                <a:gd name="connsiteX48" fmla="*/ 391785 w 783570"/>
                <a:gd name="connsiteY48" fmla="*/ 0 h 100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83570" h="1003908">
                  <a:moveTo>
                    <a:pt x="391785" y="0"/>
                  </a:moveTo>
                  <a:lnTo>
                    <a:pt x="392284" y="3382"/>
                  </a:lnTo>
                  <a:lnTo>
                    <a:pt x="398128" y="471626"/>
                  </a:lnTo>
                  <a:lnTo>
                    <a:pt x="585927" y="69857"/>
                  </a:lnTo>
                  <a:lnTo>
                    <a:pt x="587678" y="67249"/>
                  </a:lnTo>
                  <a:lnTo>
                    <a:pt x="586791" y="70498"/>
                  </a:lnTo>
                  <a:lnTo>
                    <a:pt x="409114" y="479752"/>
                  </a:lnTo>
                  <a:lnTo>
                    <a:pt x="728548" y="252113"/>
                  </a:lnTo>
                  <a:lnTo>
                    <a:pt x="731081" y="250977"/>
                  </a:lnTo>
                  <a:lnTo>
                    <a:pt x="729043" y="253224"/>
                  </a:lnTo>
                  <a:lnTo>
                    <a:pt x="415457" y="493828"/>
                  </a:lnTo>
                  <a:lnTo>
                    <a:pt x="780931" y="501315"/>
                  </a:lnTo>
                  <a:lnTo>
                    <a:pt x="783570" y="501954"/>
                  </a:lnTo>
                  <a:lnTo>
                    <a:pt x="780931" y="502594"/>
                  </a:lnTo>
                  <a:lnTo>
                    <a:pt x="415457" y="510080"/>
                  </a:lnTo>
                  <a:lnTo>
                    <a:pt x="729046" y="750688"/>
                  </a:lnTo>
                  <a:lnTo>
                    <a:pt x="731081" y="752931"/>
                  </a:lnTo>
                  <a:lnTo>
                    <a:pt x="728544" y="751793"/>
                  </a:lnTo>
                  <a:lnTo>
                    <a:pt x="409114" y="524156"/>
                  </a:lnTo>
                  <a:lnTo>
                    <a:pt x="586791" y="933410"/>
                  </a:lnTo>
                  <a:lnTo>
                    <a:pt x="587678" y="936659"/>
                  </a:lnTo>
                  <a:lnTo>
                    <a:pt x="585927" y="934051"/>
                  </a:lnTo>
                  <a:lnTo>
                    <a:pt x="398128" y="532282"/>
                  </a:lnTo>
                  <a:lnTo>
                    <a:pt x="392284" y="1000526"/>
                  </a:lnTo>
                  <a:lnTo>
                    <a:pt x="391785" y="1003908"/>
                  </a:lnTo>
                  <a:lnTo>
                    <a:pt x="391286" y="1000526"/>
                  </a:lnTo>
                  <a:lnTo>
                    <a:pt x="385442" y="532282"/>
                  </a:lnTo>
                  <a:lnTo>
                    <a:pt x="197645" y="934051"/>
                  </a:lnTo>
                  <a:lnTo>
                    <a:pt x="195893" y="936659"/>
                  </a:lnTo>
                  <a:lnTo>
                    <a:pt x="196781" y="933410"/>
                  </a:lnTo>
                  <a:lnTo>
                    <a:pt x="374456" y="524156"/>
                  </a:lnTo>
                  <a:lnTo>
                    <a:pt x="55026" y="751793"/>
                  </a:lnTo>
                  <a:lnTo>
                    <a:pt x="52489" y="752931"/>
                  </a:lnTo>
                  <a:lnTo>
                    <a:pt x="54525" y="750688"/>
                  </a:lnTo>
                  <a:lnTo>
                    <a:pt x="368113" y="510080"/>
                  </a:lnTo>
                  <a:lnTo>
                    <a:pt x="2640" y="502594"/>
                  </a:lnTo>
                  <a:lnTo>
                    <a:pt x="0" y="501954"/>
                  </a:lnTo>
                  <a:lnTo>
                    <a:pt x="2640" y="501315"/>
                  </a:lnTo>
                  <a:lnTo>
                    <a:pt x="368113" y="493828"/>
                  </a:lnTo>
                  <a:lnTo>
                    <a:pt x="54527" y="253224"/>
                  </a:lnTo>
                  <a:lnTo>
                    <a:pt x="52489" y="250977"/>
                  </a:lnTo>
                  <a:lnTo>
                    <a:pt x="55023" y="252113"/>
                  </a:lnTo>
                  <a:lnTo>
                    <a:pt x="374456" y="479752"/>
                  </a:lnTo>
                  <a:lnTo>
                    <a:pt x="196781" y="70498"/>
                  </a:lnTo>
                  <a:lnTo>
                    <a:pt x="195893" y="67249"/>
                  </a:lnTo>
                  <a:lnTo>
                    <a:pt x="197645" y="69857"/>
                  </a:lnTo>
                  <a:lnTo>
                    <a:pt x="385442" y="471626"/>
                  </a:lnTo>
                  <a:lnTo>
                    <a:pt x="391286" y="3382"/>
                  </a:lnTo>
                  <a:lnTo>
                    <a:pt x="391785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C2D863D-1454-4E0E-B3BA-273C50A39550}"/>
                </a:ext>
              </a:extLst>
            </p:cNvPr>
            <p:cNvSpPr/>
            <p:nvPr/>
          </p:nvSpPr>
          <p:spPr>
            <a:xfrm>
              <a:off x="4792406" y="4054412"/>
              <a:ext cx="1801" cy="72154"/>
            </a:xfrm>
            <a:custGeom>
              <a:avLst/>
              <a:gdLst>
                <a:gd name="connsiteX0" fmla="*/ 499 w 998"/>
                <a:gd name="connsiteY0" fmla="*/ 0 h 39991"/>
                <a:gd name="connsiteX1" fmla="*/ 998 w 998"/>
                <a:gd name="connsiteY1" fmla="*/ 39991 h 39991"/>
                <a:gd name="connsiteX2" fmla="*/ 499 w 998"/>
                <a:gd name="connsiteY2" fmla="*/ 36609 h 39991"/>
                <a:gd name="connsiteX3" fmla="*/ 0 w 998"/>
                <a:gd name="connsiteY3" fmla="*/ 39991 h 39991"/>
                <a:gd name="connsiteX4" fmla="*/ 499 w 998"/>
                <a:gd name="connsiteY4" fmla="*/ 0 h 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8" h="39991">
                  <a:moveTo>
                    <a:pt x="499" y="0"/>
                  </a:moveTo>
                  <a:lnTo>
                    <a:pt x="998" y="39991"/>
                  </a:lnTo>
                  <a:lnTo>
                    <a:pt x="499" y="36609"/>
                  </a:lnTo>
                  <a:lnTo>
                    <a:pt x="0" y="39991"/>
                  </a:lnTo>
                  <a:lnTo>
                    <a:pt x="499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D7D7DB7-E5F6-4BAC-AC72-A1C09705F7D4}"/>
                </a:ext>
              </a:extLst>
            </p:cNvPr>
            <p:cNvSpPr/>
            <p:nvPr/>
          </p:nvSpPr>
          <p:spPr>
            <a:xfrm>
              <a:off x="4443031" y="4126564"/>
              <a:ext cx="349377" cy="844829"/>
            </a:xfrm>
            <a:custGeom>
              <a:avLst/>
              <a:gdLst>
                <a:gd name="connsiteX0" fmla="*/ 193641 w 193641"/>
                <a:gd name="connsiteY0" fmla="*/ 0 h 468244"/>
                <a:gd name="connsiteX1" fmla="*/ 187797 w 193641"/>
                <a:gd name="connsiteY1" fmla="*/ 468244 h 468244"/>
                <a:gd name="connsiteX2" fmla="*/ 0 w 193641"/>
                <a:gd name="connsiteY2" fmla="*/ 66475 h 468244"/>
                <a:gd name="connsiteX3" fmla="*/ 150708 w 193641"/>
                <a:gd name="connsiteY3" fmla="*/ 290901 h 468244"/>
                <a:gd name="connsiteX4" fmla="*/ 193641 w 193641"/>
                <a:gd name="connsiteY4" fmla="*/ 0 h 46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1" h="468244">
                  <a:moveTo>
                    <a:pt x="193641" y="0"/>
                  </a:moveTo>
                  <a:lnTo>
                    <a:pt x="187797" y="468244"/>
                  </a:lnTo>
                  <a:lnTo>
                    <a:pt x="0" y="66475"/>
                  </a:lnTo>
                  <a:lnTo>
                    <a:pt x="150708" y="290901"/>
                  </a:lnTo>
                  <a:lnTo>
                    <a:pt x="193641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53C8468-9889-4F31-BD63-40FFCEA68BCA}"/>
                </a:ext>
              </a:extLst>
            </p:cNvPr>
            <p:cNvSpPr/>
            <p:nvPr/>
          </p:nvSpPr>
          <p:spPr>
            <a:xfrm>
              <a:off x="4794208" y="4126564"/>
              <a:ext cx="349380" cy="844829"/>
            </a:xfrm>
            <a:custGeom>
              <a:avLst/>
              <a:gdLst>
                <a:gd name="connsiteX0" fmla="*/ 0 w 193643"/>
                <a:gd name="connsiteY0" fmla="*/ 0 h 468244"/>
                <a:gd name="connsiteX1" fmla="*/ 42933 w 193643"/>
                <a:gd name="connsiteY1" fmla="*/ 290901 h 468244"/>
                <a:gd name="connsiteX2" fmla="*/ 193643 w 193643"/>
                <a:gd name="connsiteY2" fmla="*/ 66475 h 468244"/>
                <a:gd name="connsiteX3" fmla="*/ 5844 w 193643"/>
                <a:gd name="connsiteY3" fmla="*/ 468244 h 468244"/>
                <a:gd name="connsiteX4" fmla="*/ 0 w 193643"/>
                <a:gd name="connsiteY4" fmla="*/ 0 h 46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3" h="468244">
                  <a:moveTo>
                    <a:pt x="0" y="0"/>
                  </a:moveTo>
                  <a:lnTo>
                    <a:pt x="42933" y="290901"/>
                  </a:lnTo>
                  <a:lnTo>
                    <a:pt x="193643" y="66475"/>
                  </a:lnTo>
                  <a:lnTo>
                    <a:pt x="5844" y="46824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E177341E-0876-4E1D-B34E-3B381EC8A7F8}"/>
                </a:ext>
              </a:extLst>
            </p:cNvPr>
            <p:cNvSpPr/>
            <p:nvPr/>
          </p:nvSpPr>
          <p:spPr>
            <a:xfrm>
              <a:off x="4414092" y="4184596"/>
              <a:ext cx="28938" cy="63064"/>
            </a:xfrm>
            <a:custGeom>
              <a:avLst/>
              <a:gdLst>
                <a:gd name="connsiteX0" fmla="*/ 0 w 16039"/>
                <a:gd name="connsiteY0" fmla="*/ 0 h 34953"/>
                <a:gd name="connsiteX1" fmla="*/ 16039 w 16039"/>
                <a:gd name="connsiteY1" fmla="*/ 34312 h 34953"/>
                <a:gd name="connsiteX2" fmla="*/ 14287 w 16039"/>
                <a:gd name="connsiteY2" fmla="*/ 31704 h 34953"/>
                <a:gd name="connsiteX3" fmla="*/ 15175 w 16039"/>
                <a:gd name="connsiteY3" fmla="*/ 34953 h 34953"/>
                <a:gd name="connsiteX4" fmla="*/ 0 w 16039"/>
                <a:gd name="connsiteY4" fmla="*/ 0 h 3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9" h="34953">
                  <a:moveTo>
                    <a:pt x="0" y="0"/>
                  </a:moveTo>
                  <a:lnTo>
                    <a:pt x="16039" y="34312"/>
                  </a:lnTo>
                  <a:lnTo>
                    <a:pt x="14287" y="31704"/>
                  </a:lnTo>
                  <a:lnTo>
                    <a:pt x="15175" y="3495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2FFC735-E813-4C79-8C10-6F92A70A5E88}"/>
                </a:ext>
              </a:extLst>
            </p:cNvPr>
            <p:cNvSpPr/>
            <p:nvPr/>
          </p:nvSpPr>
          <p:spPr>
            <a:xfrm>
              <a:off x="5143586" y="4184596"/>
              <a:ext cx="28937" cy="63064"/>
            </a:xfrm>
            <a:custGeom>
              <a:avLst/>
              <a:gdLst>
                <a:gd name="connsiteX0" fmla="*/ 16038 w 16038"/>
                <a:gd name="connsiteY0" fmla="*/ 0 h 34953"/>
                <a:gd name="connsiteX1" fmla="*/ 864 w 16038"/>
                <a:gd name="connsiteY1" fmla="*/ 34953 h 34953"/>
                <a:gd name="connsiteX2" fmla="*/ 1751 w 16038"/>
                <a:gd name="connsiteY2" fmla="*/ 31704 h 34953"/>
                <a:gd name="connsiteX3" fmla="*/ 0 w 16038"/>
                <a:gd name="connsiteY3" fmla="*/ 34312 h 34953"/>
                <a:gd name="connsiteX4" fmla="*/ 16038 w 16038"/>
                <a:gd name="connsiteY4" fmla="*/ 0 h 3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8" h="34953">
                  <a:moveTo>
                    <a:pt x="16038" y="0"/>
                  </a:moveTo>
                  <a:lnTo>
                    <a:pt x="864" y="34953"/>
                  </a:lnTo>
                  <a:lnTo>
                    <a:pt x="1751" y="31704"/>
                  </a:lnTo>
                  <a:lnTo>
                    <a:pt x="0" y="34312"/>
                  </a:lnTo>
                  <a:lnTo>
                    <a:pt x="16038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1FA62C1-5752-4B30-8963-140A5EDA7132}"/>
                </a:ext>
              </a:extLst>
            </p:cNvPr>
            <p:cNvSpPr/>
            <p:nvPr/>
          </p:nvSpPr>
          <p:spPr>
            <a:xfrm>
              <a:off x="4824572" y="4247658"/>
              <a:ext cx="576339" cy="738396"/>
            </a:xfrm>
            <a:custGeom>
              <a:avLst/>
              <a:gdLst>
                <a:gd name="connsiteX0" fmla="*/ 177677 w 319434"/>
                <a:gd name="connsiteY0" fmla="*/ 0 h 409254"/>
                <a:gd name="connsiteX1" fmla="*/ 101330 w 319434"/>
                <a:gd name="connsiteY1" fmla="*/ 279430 h 409254"/>
                <a:gd name="connsiteX2" fmla="*/ 319434 w 319434"/>
                <a:gd name="connsiteY2" fmla="*/ 181615 h 409254"/>
                <a:gd name="connsiteX3" fmla="*/ 0 w 319434"/>
                <a:gd name="connsiteY3" fmla="*/ 409254 h 409254"/>
                <a:gd name="connsiteX4" fmla="*/ 177677 w 319434"/>
                <a:gd name="connsiteY4" fmla="*/ 0 h 40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34" h="409254">
                  <a:moveTo>
                    <a:pt x="177677" y="0"/>
                  </a:moveTo>
                  <a:lnTo>
                    <a:pt x="101330" y="279430"/>
                  </a:lnTo>
                  <a:lnTo>
                    <a:pt x="319434" y="181615"/>
                  </a:lnTo>
                  <a:lnTo>
                    <a:pt x="0" y="409254"/>
                  </a:lnTo>
                  <a:lnTo>
                    <a:pt x="177677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0B67CA3-BEC1-4D7A-9B47-6ABA3C50D61B}"/>
                </a:ext>
              </a:extLst>
            </p:cNvPr>
            <p:cNvSpPr/>
            <p:nvPr/>
          </p:nvSpPr>
          <p:spPr>
            <a:xfrm>
              <a:off x="4185705" y="4247658"/>
              <a:ext cx="576337" cy="738396"/>
            </a:xfrm>
            <a:custGeom>
              <a:avLst/>
              <a:gdLst>
                <a:gd name="connsiteX0" fmla="*/ 141758 w 319433"/>
                <a:gd name="connsiteY0" fmla="*/ 0 h 409254"/>
                <a:gd name="connsiteX1" fmla="*/ 319433 w 319433"/>
                <a:gd name="connsiteY1" fmla="*/ 409254 h 409254"/>
                <a:gd name="connsiteX2" fmla="*/ 0 w 319433"/>
                <a:gd name="connsiteY2" fmla="*/ 181615 h 409254"/>
                <a:gd name="connsiteX3" fmla="*/ 218103 w 319433"/>
                <a:gd name="connsiteY3" fmla="*/ 279430 h 409254"/>
                <a:gd name="connsiteX4" fmla="*/ 141758 w 319433"/>
                <a:gd name="connsiteY4" fmla="*/ 0 h 40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33" h="409254">
                  <a:moveTo>
                    <a:pt x="141758" y="0"/>
                  </a:moveTo>
                  <a:lnTo>
                    <a:pt x="319433" y="409254"/>
                  </a:lnTo>
                  <a:lnTo>
                    <a:pt x="0" y="181615"/>
                  </a:lnTo>
                  <a:lnTo>
                    <a:pt x="218103" y="279430"/>
                  </a:lnTo>
                  <a:lnTo>
                    <a:pt x="141758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F34026E-8ECC-4801-A707-9B8361C607C0}"/>
                </a:ext>
              </a:extLst>
            </p:cNvPr>
            <p:cNvSpPr/>
            <p:nvPr/>
          </p:nvSpPr>
          <p:spPr>
            <a:xfrm>
              <a:off x="4136483" y="4540264"/>
              <a:ext cx="49220" cy="37079"/>
            </a:xfrm>
            <a:custGeom>
              <a:avLst/>
              <a:gdLst>
                <a:gd name="connsiteX0" fmla="*/ 0 w 27280"/>
                <a:gd name="connsiteY0" fmla="*/ 0 h 20551"/>
                <a:gd name="connsiteX1" fmla="*/ 27280 w 27280"/>
                <a:gd name="connsiteY1" fmla="*/ 19440 h 20551"/>
                <a:gd name="connsiteX2" fmla="*/ 24746 w 27280"/>
                <a:gd name="connsiteY2" fmla="*/ 18304 h 20551"/>
                <a:gd name="connsiteX3" fmla="*/ 26784 w 27280"/>
                <a:gd name="connsiteY3" fmla="*/ 20551 h 20551"/>
                <a:gd name="connsiteX4" fmla="*/ 0 w 27280"/>
                <a:gd name="connsiteY4" fmla="*/ 0 h 2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80" h="20551">
                  <a:moveTo>
                    <a:pt x="0" y="0"/>
                  </a:moveTo>
                  <a:lnTo>
                    <a:pt x="27280" y="19440"/>
                  </a:lnTo>
                  <a:lnTo>
                    <a:pt x="24746" y="18304"/>
                  </a:lnTo>
                  <a:lnTo>
                    <a:pt x="26784" y="205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6D387DE-2800-4375-9A70-9BDA24EC16C4}"/>
                </a:ext>
              </a:extLst>
            </p:cNvPr>
            <p:cNvSpPr/>
            <p:nvPr/>
          </p:nvSpPr>
          <p:spPr>
            <a:xfrm>
              <a:off x="5400912" y="4540264"/>
              <a:ext cx="49218" cy="37079"/>
            </a:xfrm>
            <a:custGeom>
              <a:avLst/>
              <a:gdLst>
                <a:gd name="connsiteX0" fmla="*/ 27279 w 27279"/>
                <a:gd name="connsiteY0" fmla="*/ 0 h 20551"/>
                <a:gd name="connsiteX1" fmla="*/ 495 w 27279"/>
                <a:gd name="connsiteY1" fmla="*/ 20551 h 20551"/>
                <a:gd name="connsiteX2" fmla="*/ 2533 w 27279"/>
                <a:gd name="connsiteY2" fmla="*/ 18304 h 20551"/>
                <a:gd name="connsiteX3" fmla="*/ 0 w 27279"/>
                <a:gd name="connsiteY3" fmla="*/ 19440 h 20551"/>
                <a:gd name="connsiteX4" fmla="*/ 27279 w 27279"/>
                <a:gd name="connsiteY4" fmla="*/ 0 h 2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79" h="20551">
                  <a:moveTo>
                    <a:pt x="27279" y="0"/>
                  </a:moveTo>
                  <a:lnTo>
                    <a:pt x="495" y="20551"/>
                  </a:lnTo>
                  <a:lnTo>
                    <a:pt x="2533" y="18304"/>
                  </a:lnTo>
                  <a:lnTo>
                    <a:pt x="0" y="19440"/>
                  </a:lnTo>
                  <a:lnTo>
                    <a:pt x="27279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B60CFDE-4875-44AE-B724-0F7717AE229C}"/>
                </a:ext>
              </a:extLst>
            </p:cNvPr>
            <p:cNvSpPr/>
            <p:nvPr/>
          </p:nvSpPr>
          <p:spPr>
            <a:xfrm>
              <a:off x="4091193" y="4577343"/>
              <a:ext cx="659404" cy="447618"/>
            </a:xfrm>
            <a:custGeom>
              <a:avLst/>
              <a:gdLst>
                <a:gd name="connsiteX0" fmla="*/ 51887 w 365473"/>
                <a:gd name="connsiteY0" fmla="*/ 0 h 248091"/>
                <a:gd name="connsiteX1" fmla="*/ 365473 w 365473"/>
                <a:gd name="connsiteY1" fmla="*/ 240604 h 248091"/>
                <a:gd name="connsiteX2" fmla="*/ 0 w 365473"/>
                <a:gd name="connsiteY2" fmla="*/ 248091 h 248091"/>
                <a:gd name="connsiteX3" fmla="*/ 227054 w 365473"/>
                <a:gd name="connsiteY3" fmla="*/ 193085 h 248091"/>
                <a:gd name="connsiteX4" fmla="*/ 51887 w 365473"/>
                <a:gd name="connsiteY4" fmla="*/ 0 h 24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73" h="248091">
                  <a:moveTo>
                    <a:pt x="51887" y="0"/>
                  </a:moveTo>
                  <a:lnTo>
                    <a:pt x="365473" y="240604"/>
                  </a:lnTo>
                  <a:lnTo>
                    <a:pt x="0" y="248091"/>
                  </a:lnTo>
                  <a:lnTo>
                    <a:pt x="227054" y="193085"/>
                  </a:lnTo>
                  <a:lnTo>
                    <a:pt x="51887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3FB0847-B819-4234-BC03-CBFBC4DA1E78}"/>
                </a:ext>
              </a:extLst>
            </p:cNvPr>
            <p:cNvSpPr/>
            <p:nvPr/>
          </p:nvSpPr>
          <p:spPr>
            <a:xfrm>
              <a:off x="4836016" y="4577343"/>
              <a:ext cx="659406" cy="447618"/>
            </a:xfrm>
            <a:custGeom>
              <a:avLst/>
              <a:gdLst>
                <a:gd name="connsiteX0" fmla="*/ 313586 w 365474"/>
                <a:gd name="connsiteY0" fmla="*/ 0 h 248091"/>
                <a:gd name="connsiteX1" fmla="*/ 138419 w 365474"/>
                <a:gd name="connsiteY1" fmla="*/ 193085 h 248091"/>
                <a:gd name="connsiteX2" fmla="*/ 365474 w 365474"/>
                <a:gd name="connsiteY2" fmla="*/ 248091 h 248091"/>
                <a:gd name="connsiteX3" fmla="*/ 0 w 365474"/>
                <a:gd name="connsiteY3" fmla="*/ 240604 h 248091"/>
                <a:gd name="connsiteX4" fmla="*/ 313586 w 365474"/>
                <a:gd name="connsiteY4" fmla="*/ 0 h 24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74" h="248091">
                  <a:moveTo>
                    <a:pt x="313586" y="0"/>
                  </a:moveTo>
                  <a:lnTo>
                    <a:pt x="138419" y="193085"/>
                  </a:lnTo>
                  <a:lnTo>
                    <a:pt x="365474" y="248091"/>
                  </a:lnTo>
                  <a:lnTo>
                    <a:pt x="0" y="240604"/>
                  </a:lnTo>
                  <a:lnTo>
                    <a:pt x="313586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9DE461BF-5D80-4B67-8A03-88CBAA372FF4}"/>
                </a:ext>
              </a:extLst>
            </p:cNvPr>
            <p:cNvSpPr/>
            <p:nvPr/>
          </p:nvSpPr>
          <p:spPr>
            <a:xfrm>
              <a:off x="4034873" y="5024961"/>
              <a:ext cx="56318" cy="2308"/>
            </a:xfrm>
            <a:custGeom>
              <a:avLst/>
              <a:gdLst>
                <a:gd name="connsiteX0" fmla="*/ 31214 w 31214"/>
                <a:gd name="connsiteY0" fmla="*/ 0 h 1279"/>
                <a:gd name="connsiteX1" fmla="*/ 28574 w 31214"/>
                <a:gd name="connsiteY1" fmla="*/ 639 h 1279"/>
                <a:gd name="connsiteX2" fmla="*/ 31214 w 31214"/>
                <a:gd name="connsiteY2" fmla="*/ 1279 h 1279"/>
                <a:gd name="connsiteX3" fmla="*/ 0 w 31214"/>
                <a:gd name="connsiteY3" fmla="*/ 639 h 1279"/>
                <a:gd name="connsiteX4" fmla="*/ 31214 w 31214"/>
                <a:gd name="connsiteY4" fmla="*/ 0 h 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4" h="1279">
                  <a:moveTo>
                    <a:pt x="31214" y="0"/>
                  </a:moveTo>
                  <a:lnTo>
                    <a:pt x="28574" y="639"/>
                  </a:lnTo>
                  <a:lnTo>
                    <a:pt x="31214" y="1279"/>
                  </a:lnTo>
                  <a:lnTo>
                    <a:pt x="0" y="639"/>
                  </a:lnTo>
                  <a:lnTo>
                    <a:pt x="31214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87A12BA-2867-46F1-B10A-7F463959B9F4}"/>
                </a:ext>
              </a:extLst>
            </p:cNvPr>
            <p:cNvSpPr/>
            <p:nvPr/>
          </p:nvSpPr>
          <p:spPr>
            <a:xfrm>
              <a:off x="5495424" y="5024961"/>
              <a:ext cx="56316" cy="2308"/>
            </a:xfrm>
            <a:custGeom>
              <a:avLst/>
              <a:gdLst>
                <a:gd name="connsiteX0" fmla="*/ 0 w 31213"/>
                <a:gd name="connsiteY0" fmla="*/ 0 h 1279"/>
                <a:gd name="connsiteX1" fmla="*/ 31213 w 31213"/>
                <a:gd name="connsiteY1" fmla="*/ 639 h 1279"/>
                <a:gd name="connsiteX2" fmla="*/ 0 w 31213"/>
                <a:gd name="connsiteY2" fmla="*/ 1279 h 1279"/>
                <a:gd name="connsiteX3" fmla="*/ 2639 w 31213"/>
                <a:gd name="connsiteY3" fmla="*/ 639 h 1279"/>
                <a:gd name="connsiteX4" fmla="*/ 0 w 31213"/>
                <a:gd name="connsiteY4" fmla="*/ 0 h 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1279">
                  <a:moveTo>
                    <a:pt x="0" y="0"/>
                  </a:moveTo>
                  <a:lnTo>
                    <a:pt x="31213" y="639"/>
                  </a:lnTo>
                  <a:lnTo>
                    <a:pt x="0" y="1279"/>
                  </a:lnTo>
                  <a:lnTo>
                    <a:pt x="2639" y="63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8BD5F9A-0C07-4D00-8979-FD4A15B676EE}"/>
                </a:ext>
              </a:extLst>
            </p:cNvPr>
            <p:cNvSpPr/>
            <p:nvPr/>
          </p:nvSpPr>
          <p:spPr>
            <a:xfrm>
              <a:off x="4091193" y="5027267"/>
              <a:ext cx="659404" cy="447623"/>
            </a:xfrm>
            <a:custGeom>
              <a:avLst/>
              <a:gdLst>
                <a:gd name="connsiteX0" fmla="*/ 0 w 365473"/>
                <a:gd name="connsiteY0" fmla="*/ 0 h 248094"/>
                <a:gd name="connsiteX1" fmla="*/ 365473 w 365473"/>
                <a:gd name="connsiteY1" fmla="*/ 7486 h 248094"/>
                <a:gd name="connsiteX2" fmla="*/ 51885 w 365473"/>
                <a:gd name="connsiteY2" fmla="*/ 248094 h 248094"/>
                <a:gd name="connsiteX3" fmla="*/ 227054 w 365473"/>
                <a:gd name="connsiteY3" fmla="*/ 55005 h 248094"/>
                <a:gd name="connsiteX4" fmla="*/ 0 w 365473"/>
                <a:gd name="connsiteY4" fmla="*/ 0 h 24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73" h="248094">
                  <a:moveTo>
                    <a:pt x="0" y="0"/>
                  </a:moveTo>
                  <a:lnTo>
                    <a:pt x="365473" y="7486"/>
                  </a:lnTo>
                  <a:lnTo>
                    <a:pt x="51885" y="248094"/>
                  </a:lnTo>
                  <a:lnTo>
                    <a:pt x="227054" y="5500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6A2DBB0-BDCE-4F4B-A99B-0FEA49C80A8E}"/>
                </a:ext>
              </a:extLst>
            </p:cNvPr>
            <p:cNvSpPr/>
            <p:nvPr/>
          </p:nvSpPr>
          <p:spPr>
            <a:xfrm>
              <a:off x="4836016" y="5027267"/>
              <a:ext cx="659406" cy="447623"/>
            </a:xfrm>
            <a:custGeom>
              <a:avLst/>
              <a:gdLst>
                <a:gd name="connsiteX0" fmla="*/ 365474 w 365474"/>
                <a:gd name="connsiteY0" fmla="*/ 0 h 248094"/>
                <a:gd name="connsiteX1" fmla="*/ 138419 w 365474"/>
                <a:gd name="connsiteY1" fmla="*/ 55005 h 248094"/>
                <a:gd name="connsiteX2" fmla="*/ 313589 w 365474"/>
                <a:gd name="connsiteY2" fmla="*/ 248094 h 248094"/>
                <a:gd name="connsiteX3" fmla="*/ 0 w 365474"/>
                <a:gd name="connsiteY3" fmla="*/ 7486 h 248094"/>
                <a:gd name="connsiteX4" fmla="*/ 365474 w 365474"/>
                <a:gd name="connsiteY4" fmla="*/ 0 h 24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74" h="248094">
                  <a:moveTo>
                    <a:pt x="365474" y="0"/>
                  </a:moveTo>
                  <a:lnTo>
                    <a:pt x="138419" y="55005"/>
                  </a:lnTo>
                  <a:lnTo>
                    <a:pt x="313589" y="248094"/>
                  </a:lnTo>
                  <a:lnTo>
                    <a:pt x="0" y="7486"/>
                  </a:lnTo>
                  <a:lnTo>
                    <a:pt x="365474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ADC461DC-C881-4F8E-A604-D1598C3F7E11}"/>
                </a:ext>
              </a:extLst>
            </p:cNvPr>
            <p:cNvSpPr/>
            <p:nvPr/>
          </p:nvSpPr>
          <p:spPr>
            <a:xfrm>
              <a:off x="4185709" y="5066170"/>
              <a:ext cx="576331" cy="738396"/>
            </a:xfrm>
            <a:custGeom>
              <a:avLst/>
              <a:gdLst>
                <a:gd name="connsiteX0" fmla="*/ 319430 w 319430"/>
                <a:gd name="connsiteY0" fmla="*/ 0 h 409254"/>
                <a:gd name="connsiteX1" fmla="*/ 141755 w 319430"/>
                <a:gd name="connsiteY1" fmla="*/ 409254 h 409254"/>
                <a:gd name="connsiteX2" fmla="*/ 218100 w 319430"/>
                <a:gd name="connsiteY2" fmla="*/ 129824 h 409254"/>
                <a:gd name="connsiteX3" fmla="*/ 0 w 319430"/>
                <a:gd name="connsiteY3" fmla="*/ 227637 h 409254"/>
                <a:gd name="connsiteX4" fmla="*/ 319430 w 319430"/>
                <a:gd name="connsiteY4" fmla="*/ 0 h 40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30" h="409254">
                  <a:moveTo>
                    <a:pt x="319430" y="0"/>
                  </a:moveTo>
                  <a:lnTo>
                    <a:pt x="141755" y="409254"/>
                  </a:lnTo>
                  <a:lnTo>
                    <a:pt x="218100" y="129824"/>
                  </a:lnTo>
                  <a:lnTo>
                    <a:pt x="0" y="227637"/>
                  </a:lnTo>
                  <a:lnTo>
                    <a:pt x="31943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8CBCD9E-31BC-40CC-BA9D-998EE65ABEBA}"/>
                </a:ext>
              </a:extLst>
            </p:cNvPr>
            <p:cNvSpPr/>
            <p:nvPr/>
          </p:nvSpPr>
          <p:spPr>
            <a:xfrm>
              <a:off x="4824572" y="5066170"/>
              <a:ext cx="576331" cy="738396"/>
            </a:xfrm>
            <a:custGeom>
              <a:avLst/>
              <a:gdLst>
                <a:gd name="connsiteX0" fmla="*/ 0 w 319430"/>
                <a:gd name="connsiteY0" fmla="*/ 0 h 409254"/>
                <a:gd name="connsiteX1" fmla="*/ 319430 w 319430"/>
                <a:gd name="connsiteY1" fmla="*/ 227637 h 409254"/>
                <a:gd name="connsiteX2" fmla="*/ 101330 w 319430"/>
                <a:gd name="connsiteY2" fmla="*/ 129824 h 409254"/>
                <a:gd name="connsiteX3" fmla="*/ 177677 w 319430"/>
                <a:gd name="connsiteY3" fmla="*/ 409254 h 409254"/>
                <a:gd name="connsiteX4" fmla="*/ 0 w 319430"/>
                <a:gd name="connsiteY4" fmla="*/ 0 h 40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30" h="409254">
                  <a:moveTo>
                    <a:pt x="0" y="0"/>
                  </a:moveTo>
                  <a:lnTo>
                    <a:pt x="319430" y="227637"/>
                  </a:lnTo>
                  <a:lnTo>
                    <a:pt x="101330" y="129824"/>
                  </a:lnTo>
                  <a:lnTo>
                    <a:pt x="177677" y="40925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6A477286-D0C9-4984-B9AF-125738316225}"/>
                </a:ext>
              </a:extLst>
            </p:cNvPr>
            <p:cNvSpPr/>
            <p:nvPr/>
          </p:nvSpPr>
          <p:spPr>
            <a:xfrm>
              <a:off x="4443031" y="5080832"/>
              <a:ext cx="349377" cy="844829"/>
            </a:xfrm>
            <a:custGeom>
              <a:avLst/>
              <a:gdLst>
                <a:gd name="connsiteX0" fmla="*/ 187797 w 193641"/>
                <a:gd name="connsiteY0" fmla="*/ 0 h 468244"/>
                <a:gd name="connsiteX1" fmla="*/ 193641 w 193641"/>
                <a:gd name="connsiteY1" fmla="*/ 468244 h 468244"/>
                <a:gd name="connsiteX2" fmla="*/ 150708 w 193641"/>
                <a:gd name="connsiteY2" fmla="*/ 177343 h 468244"/>
                <a:gd name="connsiteX3" fmla="*/ 0 w 193641"/>
                <a:gd name="connsiteY3" fmla="*/ 401769 h 468244"/>
                <a:gd name="connsiteX4" fmla="*/ 187797 w 193641"/>
                <a:gd name="connsiteY4" fmla="*/ 0 h 46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1" h="468244">
                  <a:moveTo>
                    <a:pt x="187797" y="0"/>
                  </a:moveTo>
                  <a:lnTo>
                    <a:pt x="193641" y="468244"/>
                  </a:lnTo>
                  <a:lnTo>
                    <a:pt x="150708" y="177343"/>
                  </a:lnTo>
                  <a:lnTo>
                    <a:pt x="0" y="401769"/>
                  </a:lnTo>
                  <a:lnTo>
                    <a:pt x="187797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5E49AAB1-FD21-41B9-BD08-BBE5B6DDF3CD}"/>
                </a:ext>
              </a:extLst>
            </p:cNvPr>
            <p:cNvSpPr/>
            <p:nvPr/>
          </p:nvSpPr>
          <p:spPr>
            <a:xfrm>
              <a:off x="4794208" y="5080832"/>
              <a:ext cx="349380" cy="844829"/>
            </a:xfrm>
            <a:custGeom>
              <a:avLst/>
              <a:gdLst>
                <a:gd name="connsiteX0" fmla="*/ 5844 w 193643"/>
                <a:gd name="connsiteY0" fmla="*/ 0 h 468244"/>
                <a:gd name="connsiteX1" fmla="*/ 193643 w 193643"/>
                <a:gd name="connsiteY1" fmla="*/ 401769 h 468244"/>
                <a:gd name="connsiteX2" fmla="*/ 42933 w 193643"/>
                <a:gd name="connsiteY2" fmla="*/ 177343 h 468244"/>
                <a:gd name="connsiteX3" fmla="*/ 0 w 193643"/>
                <a:gd name="connsiteY3" fmla="*/ 468244 h 468244"/>
                <a:gd name="connsiteX4" fmla="*/ 5844 w 193643"/>
                <a:gd name="connsiteY4" fmla="*/ 0 h 46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3" h="468244">
                  <a:moveTo>
                    <a:pt x="5844" y="0"/>
                  </a:moveTo>
                  <a:lnTo>
                    <a:pt x="193643" y="401769"/>
                  </a:lnTo>
                  <a:lnTo>
                    <a:pt x="42933" y="177343"/>
                  </a:lnTo>
                  <a:lnTo>
                    <a:pt x="0" y="468244"/>
                  </a:lnTo>
                  <a:lnTo>
                    <a:pt x="5844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7B2EB84-80ED-4945-8342-29756D6D8550}"/>
                </a:ext>
              </a:extLst>
            </p:cNvPr>
            <p:cNvSpPr/>
            <p:nvPr/>
          </p:nvSpPr>
          <p:spPr>
            <a:xfrm>
              <a:off x="4136485" y="5474891"/>
              <a:ext cx="49225" cy="37074"/>
            </a:xfrm>
            <a:custGeom>
              <a:avLst/>
              <a:gdLst>
                <a:gd name="connsiteX0" fmla="*/ 26782 w 27283"/>
                <a:gd name="connsiteY0" fmla="*/ 0 h 20548"/>
                <a:gd name="connsiteX1" fmla="*/ 24746 w 27283"/>
                <a:gd name="connsiteY1" fmla="*/ 2243 h 20548"/>
                <a:gd name="connsiteX2" fmla="*/ 27283 w 27283"/>
                <a:gd name="connsiteY2" fmla="*/ 1105 h 20548"/>
                <a:gd name="connsiteX3" fmla="*/ 0 w 27283"/>
                <a:gd name="connsiteY3" fmla="*/ 20548 h 20548"/>
                <a:gd name="connsiteX4" fmla="*/ 26782 w 27283"/>
                <a:gd name="connsiteY4" fmla="*/ 0 h 2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83" h="20548">
                  <a:moveTo>
                    <a:pt x="26782" y="0"/>
                  </a:moveTo>
                  <a:lnTo>
                    <a:pt x="24746" y="2243"/>
                  </a:lnTo>
                  <a:lnTo>
                    <a:pt x="27283" y="1105"/>
                  </a:lnTo>
                  <a:lnTo>
                    <a:pt x="0" y="20548"/>
                  </a:lnTo>
                  <a:lnTo>
                    <a:pt x="26782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F52745F-DE61-4BD7-A336-2CF22C83FF2F}"/>
                </a:ext>
              </a:extLst>
            </p:cNvPr>
            <p:cNvSpPr/>
            <p:nvPr/>
          </p:nvSpPr>
          <p:spPr>
            <a:xfrm>
              <a:off x="5400905" y="5474891"/>
              <a:ext cx="49225" cy="37074"/>
            </a:xfrm>
            <a:custGeom>
              <a:avLst/>
              <a:gdLst>
                <a:gd name="connsiteX0" fmla="*/ 502 w 27283"/>
                <a:gd name="connsiteY0" fmla="*/ 0 h 20548"/>
                <a:gd name="connsiteX1" fmla="*/ 27283 w 27283"/>
                <a:gd name="connsiteY1" fmla="*/ 20548 h 20548"/>
                <a:gd name="connsiteX2" fmla="*/ 0 w 27283"/>
                <a:gd name="connsiteY2" fmla="*/ 1105 h 20548"/>
                <a:gd name="connsiteX3" fmla="*/ 2537 w 27283"/>
                <a:gd name="connsiteY3" fmla="*/ 2243 h 20548"/>
                <a:gd name="connsiteX4" fmla="*/ 502 w 27283"/>
                <a:gd name="connsiteY4" fmla="*/ 0 h 2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83" h="20548">
                  <a:moveTo>
                    <a:pt x="502" y="0"/>
                  </a:moveTo>
                  <a:lnTo>
                    <a:pt x="27283" y="20548"/>
                  </a:lnTo>
                  <a:lnTo>
                    <a:pt x="0" y="1105"/>
                  </a:lnTo>
                  <a:lnTo>
                    <a:pt x="2537" y="2243"/>
                  </a:lnTo>
                  <a:lnTo>
                    <a:pt x="502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58079D0-C631-488D-BC78-CA7A840A3422}"/>
                </a:ext>
              </a:extLst>
            </p:cNvPr>
            <p:cNvSpPr/>
            <p:nvPr/>
          </p:nvSpPr>
          <p:spPr>
            <a:xfrm>
              <a:off x="4414092" y="5804568"/>
              <a:ext cx="28938" cy="63064"/>
            </a:xfrm>
            <a:custGeom>
              <a:avLst/>
              <a:gdLst>
                <a:gd name="connsiteX0" fmla="*/ 15175 w 16039"/>
                <a:gd name="connsiteY0" fmla="*/ 0 h 34953"/>
                <a:gd name="connsiteX1" fmla="*/ 14287 w 16039"/>
                <a:gd name="connsiteY1" fmla="*/ 3249 h 34953"/>
                <a:gd name="connsiteX2" fmla="*/ 16039 w 16039"/>
                <a:gd name="connsiteY2" fmla="*/ 641 h 34953"/>
                <a:gd name="connsiteX3" fmla="*/ 0 w 16039"/>
                <a:gd name="connsiteY3" fmla="*/ 34953 h 34953"/>
                <a:gd name="connsiteX4" fmla="*/ 15175 w 16039"/>
                <a:gd name="connsiteY4" fmla="*/ 0 h 3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9" h="34953">
                  <a:moveTo>
                    <a:pt x="15175" y="0"/>
                  </a:moveTo>
                  <a:lnTo>
                    <a:pt x="14287" y="3249"/>
                  </a:lnTo>
                  <a:lnTo>
                    <a:pt x="16039" y="641"/>
                  </a:lnTo>
                  <a:lnTo>
                    <a:pt x="0" y="34953"/>
                  </a:lnTo>
                  <a:lnTo>
                    <a:pt x="15175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D836E70B-007C-431A-A9F1-74855AAEFFB6}"/>
                </a:ext>
              </a:extLst>
            </p:cNvPr>
            <p:cNvSpPr/>
            <p:nvPr/>
          </p:nvSpPr>
          <p:spPr>
            <a:xfrm>
              <a:off x="5143586" y="5804568"/>
              <a:ext cx="28937" cy="63064"/>
            </a:xfrm>
            <a:custGeom>
              <a:avLst/>
              <a:gdLst>
                <a:gd name="connsiteX0" fmla="*/ 864 w 16038"/>
                <a:gd name="connsiteY0" fmla="*/ 0 h 34953"/>
                <a:gd name="connsiteX1" fmla="*/ 16038 w 16038"/>
                <a:gd name="connsiteY1" fmla="*/ 34953 h 34953"/>
                <a:gd name="connsiteX2" fmla="*/ 0 w 16038"/>
                <a:gd name="connsiteY2" fmla="*/ 641 h 34953"/>
                <a:gd name="connsiteX3" fmla="*/ 1751 w 16038"/>
                <a:gd name="connsiteY3" fmla="*/ 3249 h 34953"/>
                <a:gd name="connsiteX4" fmla="*/ 864 w 16038"/>
                <a:gd name="connsiteY4" fmla="*/ 0 h 3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38" h="34953">
                  <a:moveTo>
                    <a:pt x="864" y="0"/>
                  </a:moveTo>
                  <a:lnTo>
                    <a:pt x="16038" y="34953"/>
                  </a:lnTo>
                  <a:lnTo>
                    <a:pt x="0" y="641"/>
                  </a:lnTo>
                  <a:lnTo>
                    <a:pt x="1751" y="3249"/>
                  </a:lnTo>
                  <a:lnTo>
                    <a:pt x="864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23DBF821-BC46-4A2B-A000-C232FC90934C}"/>
                </a:ext>
              </a:extLst>
            </p:cNvPr>
            <p:cNvSpPr/>
            <p:nvPr/>
          </p:nvSpPr>
          <p:spPr>
            <a:xfrm>
              <a:off x="4792406" y="5925662"/>
              <a:ext cx="1801" cy="72154"/>
            </a:xfrm>
            <a:custGeom>
              <a:avLst/>
              <a:gdLst>
                <a:gd name="connsiteX0" fmla="*/ 0 w 998"/>
                <a:gd name="connsiteY0" fmla="*/ 0 h 39991"/>
                <a:gd name="connsiteX1" fmla="*/ 499 w 998"/>
                <a:gd name="connsiteY1" fmla="*/ 3382 h 39991"/>
                <a:gd name="connsiteX2" fmla="*/ 998 w 998"/>
                <a:gd name="connsiteY2" fmla="*/ 0 h 39991"/>
                <a:gd name="connsiteX3" fmla="*/ 499 w 998"/>
                <a:gd name="connsiteY3" fmla="*/ 39991 h 39991"/>
                <a:gd name="connsiteX4" fmla="*/ 0 w 998"/>
                <a:gd name="connsiteY4" fmla="*/ 0 h 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8" h="39991">
                  <a:moveTo>
                    <a:pt x="0" y="0"/>
                  </a:moveTo>
                  <a:lnTo>
                    <a:pt x="499" y="3382"/>
                  </a:lnTo>
                  <a:lnTo>
                    <a:pt x="998" y="0"/>
                  </a:lnTo>
                  <a:lnTo>
                    <a:pt x="499" y="3999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465C996-E686-4F72-8FFD-14532F690A14}"/>
              </a:ext>
            </a:extLst>
          </p:cNvPr>
          <p:cNvGrpSpPr/>
          <p:nvPr/>
        </p:nvGrpSpPr>
        <p:grpSpPr>
          <a:xfrm>
            <a:off x="3973282" y="1218430"/>
            <a:ext cx="1994640" cy="1994640"/>
            <a:chOff x="3547362" y="906779"/>
            <a:chExt cx="2491894" cy="2491894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75F171EC-6638-490F-9C73-FAFA67B05691}"/>
                </a:ext>
              </a:extLst>
            </p:cNvPr>
            <p:cNvSpPr/>
            <p:nvPr/>
          </p:nvSpPr>
          <p:spPr>
            <a:xfrm>
              <a:off x="3547362" y="906779"/>
              <a:ext cx="2491894" cy="2491894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4C3E1919-5435-41ED-82DC-90E6E399B73A}"/>
                </a:ext>
              </a:extLst>
            </p:cNvPr>
            <p:cNvSpPr/>
            <p:nvPr/>
          </p:nvSpPr>
          <p:spPr>
            <a:xfrm>
              <a:off x="3716945" y="1076364"/>
              <a:ext cx="2152729" cy="2152726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24816">
                  <a:srgbClr val="FFFF00"/>
                </a:gs>
                <a:gs pos="100000">
                  <a:srgbClr val="996633"/>
                </a:gs>
                <a:gs pos="0">
                  <a:srgbClr val="FFC000"/>
                </a:gs>
                <a:gs pos="48000">
                  <a:srgbClr val="FFC0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2" name="星: 16 pt 61">
              <a:extLst>
                <a:ext uri="{FF2B5EF4-FFF2-40B4-BE49-F238E27FC236}">
                  <a16:creationId xmlns:a16="http://schemas.microsoft.com/office/drawing/2014/main" id="{81E284F3-017B-4520-99CD-8E80DC098BD8}"/>
                </a:ext>
              </a:extLst>
            </p:cNvPr>
            <p:cNvSpPr/>
            <p:nvPr/>
          </p:nvSpPr>
          <p:spPr>
            <a:xfrm>
              <a:off x="3828650" y="1188066"/>
              <a:ext cx="1929316" cy="1929316"/>
            </a:xfrm>
            <a:prstGeom prst="star16">
              <a:avLst>
                <a:gd name="adj" fmla="val 17627"/>
              </a:avLst>
            </a:prstGeom>
            <a:gradFill flip="none" rotWithShape="1"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57DA8DB8-AF00-4526-A799-738E8AF4B29D}"/>
                </a:ext>
              </a:extLst>
            </p:cNvPr>
            <p:cNvSpPr/>
            <p:nvPr/>
          </p:nvSpPr>
          <p:spPr>
            <a:xfrm>
              <a:off x="4352811" y="1712228"/>
              <a:ext cx="880997" cy="880997"/>
            </a:xfrm>
            <a:prstGeom prst="ellipse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C58F9E2-F054-4C00-A8EB-C1FA457E0E35}"/>
                </a:ext>
              </a:extLst>
            </p:cNvPr>
            <p:cNvSpPr/>
            <p:nvPr/>
          </p:nvSpPr>
          <p:spPr>
            <a:xfrm>
              <a:off x="4414092" y="2107490"/>
              <a:ext cx="279505" cy="82488"/>
            </a:xfrm>
            <a:custGeom>
              <a:avLst/>
              <a:gdLst>
                <a:gd name="connsiteX0" fmla="*/ 121822 w 243644"/>
                <a:gd name="connsiteY0" fmla="*/ 0 h 56668"/>
                <a:gd name="connsiteX1" fmla="*/ 235823 w 243644"/>
                <a:gd name="connsiteY1" fmla="*/ 2802 h 56668"/>
                <a:gd name="connsiteX2" fmla="*/ 243644 w 243644"/>
                <a:gd name="connsiteY2" fmla="*/ 10030 h 56668"/>
                <a:gd name="connsiteX3" fmla="*/ 121822 w 243644"/>
                <a:gd name="connsiteY3" fmla="*/ 56668 h 56668"/>
                <a:gd name="connsiteX4" fmla="*/ 0 w 243644"/>
                <a:gd name="connsiteY4" fmla="*/ 10030 h 56668"/>
                <a:gd name="connsiteX5" fmla="*/ 7821 w 243644"/>
                <a:gd name="connsiteY5" fmla="*/ 2802 h 56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644" h="56668">
                  <a:moveTo>
                    <a:pt x="121822" y="0"/>
                  </a:moveTo>
                  <a:lnTo>
                    <a:pt x="235823" y="2802"/>
                  </a:lnTo>
                  <a:lnTo>
                    <a:pt x="243644" y="10030"/>
                  </a:lnTo>
                  <a:cubicBezTo>
                    <a:pt x="243644" y="35787"/>
                    <a:pt x="189102" y="56668"/>
                    <a:pt x="121822" y="56668"/>
                  </a:cubicBezTo>
                  <a:cubicBezTo>
                    <a:pt x="54542" y="56668"/>
                    <a:pt x="0" y="35787"/>
                    <a:pt x="0" y="10030"/>
                  </a:cubicBezTo>
                  <a:lnTo>
                    <a:pt x="7821" y="2802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6DF5370-A23A-4C5D-A59D-7F842653A9A2}"/>
                </a:ext>
              </a:extLst>
            </p:cNvPr>
            <p:cNvSpPr/>
            <p:nvPr/>
          </p:nvSpPr>
          <p:spPr>
            <a:xfrm>
              <a:off x="4886694" y="2107490"/>
              <a:ext cx="279505" cy="82488"/>
            </a:xfrm>
            <a:custGeom>
              <a:avLst/>
              <a:gdLst>
                <a:gd name="connsiteX0" fmla="*/ 121822 w 243644"/>
                <a:gd name="connsiteY0" fmla="*/ 0 h 56668"/>
                <a:gd name="connsiteX1" fmla="*/ 235823 w 243644"/>
                <a:gd name="connsiteY1" fmla="*/ 2802 h 56668"/>
                <a:gd name="connsiteX2" fmla="*/ 243644 w 243644"/>
                <a:gd name="connsiteY2" fmla="*/ 10030 h 56668"/>
                <a:gd name="connsiteX3" fmla="*/ 121822 w 243644"/>
                <a:gd name="connsiteY3" fmla="*/ 56668 h 56668"/>
                <a:gd name="connsiteX4" fmla="*/ 0 w 243644"/>
                <a:gd name="connsiteY4" fmla="*/ 10030 h 56668"/>
                <a:gd name="connsiteX5" fmla="*/ 7821 w 243644"/>
                <a:gd name="connsiteY5" fmla="*/ 2802 h 56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644" h="56668">
                  <a:moveTo>
                    <a:pt x="121822" y="0"/>
                  </a:moveTo>
                  <a:lnTo>
                    <a:pt x="235823" y="2802"/>
                  </a:lnTo>
                  <a:lnTo>
                    <a:pt x="243644" y="10030"/>
                  </a:lnTo>
                  <a:cubicBezTo>
                    <a:pt x="243644" y="35787"/>
                    <a:pt x="189102" y="56668"/>
                    <a:pt x="121822" y="56668"/>
                  </a:cubicBezTo>
                  <a:cubicBezTo>
                    <a:pt x="54542" y="56668"/>
                    <a:pt x="0" y="35787"/>
                    <a:pt x="0" y="10030"/>
                  </a:cubicBezTo>
                  <a:lnTo>
                    <a:pt x="7821" y="2802"/>
                  </a:lnTo>
                  <a:close/>
                </a:path>
              </a:pathLst>
            </a:cu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F1635F6B-7F62-4A2D-BB3B-51FEB95F15AC}"/>
                </a:ext>
              </a:extLst>
            </p:cNvPr>
            <p:cNvSpPr/>
            <p:nvPr/>
          </p:nvSpPr>
          <p:spPr>
            <a:xfrm>
              <a:off x="4695748" y="2118659"/>
              <a:ext cx="188793" cy="272941"/>
            </a:xfrm>
            <a:prstGeom prst="trapezoid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308B3F-183F-4751-ABFE-14125F28654B}"/>
              </a:ext>
            </a:extLst>
          </p:cNvPr>
          <p:cNvGrpSpPr/>
          <p:nvPr/>
        </p:nvGrpSpPr>
        <p:grpSpPr>
          <a:xfrm>
            <a:off x="1233213" y="985849"/>
            <a:ext cx="1594676" cy="2384872"/>
            <a:chOff x="935817" y="556747"/>
            <a:chExt cx="1992220" cy="2979409"/>
          </a:xfrm>
        </p:grpSpPr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A2229B8D-5F16-4869-9994-1291FF904C8E}"/>
                </a:ext>
              </a:extLst>
            </p:cNvPr>
            <p:cNvSpPr/>
            <p:nvPr/>
          </p:nvSpPr>
          <p:spPr>
            <a:xfrm>
              <a:off x="935817" y="556747"/>
              <a:ext cx="1992220" cy="2979409"/>
            </a:xfrm>
            <a:prstGeom prst="roundRect">
              <a:avLst>
                <a:gd name="adj" fmla="val 5642"/>
              </a:avLst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112DD518-97B8-4F16-BB9F-BB6D0A6FC25A}"/>
                </a:ext>
              </a:extLst>
            </p:cNvPr>
            <p:cNvSpPr/>
            <p:nvPr/>
          </p:nvSpPr>
          <p:spPr>
            <a:xfrm>
              <a:off x="1070383" y="691959"/>
              <a:ext cx="1723087" cy="2706713"/>
            </a:xfrm>
            <a:prstGeom prst="roundRect">
              <a:avLst>
                <a:gd name="adj" fmla="val 3647"/>
              </a:avLst>
            </a:prstGeom>
            <a:gradFill flip="none" rotWithShape="1">
              <a:gsLst>
                <a:gs pos="75000">
                  <a:srgbClr val="663300"/>
                </a:gs>
                <a:gs pos="24816">
                  <a:srgbClr val="FFFF00"/>
                </a:gs>
                <a:gs pos="100000">
                  <a:srgbClr val="996633"/>
                </a:gs>
                <a:gs pos="0">
                  <a:srgbClr val="FFC000"/>
                </a:gs>
                <a:gs pos="48000">
                  <a:srgbClr val="FFC0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4A4CD2B-DFB3-45E2-9C85-2570F259CD0B}"/>
                </a:ext>
              </a:extLst>
            </p:cNvPr>
            <p:cNvGrpSpPr/>
            <p:nvPr/>
          </p:nvGrpSpPr>
          <p:grpSpPr>
            <a:xfrm rot="1837677">
              <a:off x="1872499" y="690445"/>
              <a:ext cx="115043" cy="2749869"/>
              <a:chOff x="5205413" y="458459"/>
              <a:chExt cx="123825" cy="1860878"/>
            </a:xfrm>
          </p:grpSpPr>
          <p:sp>
            <p:nvSpPr>
              <p:cNvPr id="83" name="ひし形 82">
                <a:extLst>
                  <a:ext uri="{FF2B5EF4-FFF2-40B4-BE49-F238E27FC236}">
                    <a16:creationId xmlns:a16="http://schemas.microsoft.com/office/drawing/2014/main" id="{FAA0C173-94B2-4E7F-9128-AFBB00528800}"/>
                  </a:ext>
                </a:extLst>
              </p:cNvPr>
              <p:cNvSpPr/>
              <p:nvPr/>
            </p:nvSpPr>
            <p:spPr>
              <a:xfrm>
                <a:off x="5205413" y="458459"/>
                <a:ext cx="123825" cy="349907"/>
              </a:xfrm>
              <a:prstGeom prst="diamond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AB75ADEC-FBA7-41FE-922C-3182B8522816}"/>
                  </a:ext>
                </a:extLst>
              </p:cNvPr>
              <p:cNvSpPr/>
              <p:nvPr/>
            </p:nvSpPr>
            <p:spPr>
              <a:xfrm>
                <a:off x="5233988" y="768180"/>
                <a:ext cx="66675" cy="1551157"/>
              </a:xfrm>
              <a:prstGeom prst="round2SameRect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F8A5892-01A3-4B4F-94A6-A472F9E8C432}"/>
                </a:ext>
              </a:extLst>
            </p:cNvPr>
            <p:cNvGrpSpPr/>
            <p:nvPr/>
          </p:nvGrpSpPr>
          <p:grpSpPr>
            <a:xfrm rot="19762323" flipH="1">
              <a:off x="1872499" y="690445"/>
              <a:ext cx="115043" cy="2749869"/>
              <a:chOff x="5205413" y="458459"/>
              <a:chExt cx="123825" cy="1860878"/>
            </a:xfrm>
          </p:grpSpPr>
          <p:sp>
            <p:nvSpPr>
              <p:cNvPr id="81" name="ひし形 80">
                <a:extLst>
                  <a:ext uri="{FF2B5EF4-FFF2-40B4-BE49-F238E27FC236}">
                    <a16:creationId xmlns:a16="http://schemas.microsoft.com/office/drawing/2014/main" id="{4BA2FDF6-3178-43CD-A27E-94EE59CFAF27}"/>
                  </a:ext>
                </a:extLst>
              </p:cNvPr>
              <p:cNvSpPr/>
              <p:nvPr/>
            </p:nvSpPr>
            <p:spPr>
              <a:xfrm>
                <a:off x="5205413" y="458459"/>
                <a:ext cx="123825" cy="349907"/>
              </a:xfrm>
              <a:prstGeom prst="diamond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861E8FDF-2036-4AA0-85F9-371700D22D7B}"/>
                  </a:ext>
                </a:extLst>
              </p:cNvPr>
              <p:cNvSpPr/>
              <p:nvPr/>
            </p:nvSpPr>
            <p:spPr>
              <a:xfrm>
                <a:off x="5233988" y="768180"/>
                <a:ext cx="66675" cy="1551157"/>
              </a:xfrm>
              <a:prstGeom prst="round2SameRect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7A04F5A-6EB4-4FB4-9DA0-9311B85FEBBF}"/>
                </a:ext>
              </a:extLst>
            </p:cNvPr>
            <p:cNvGrpSpPr/>
            <p:nvPr/>
          </p:nvGrpSpPr>
          <p:grpSpPr>
            <a:xfrm>
              <a:off x="1190294" y="1439754"/>
              <a:ext cx="1481971" cy="1176629"/>
              <a:chOff x="2808038" y="4412863"/>
              <a:chExt cx="1429703" cy="1135130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F5E07DD1-319E-404D-9CEE-E60AF5C134D3}"/>
                  </a:ext>
                </a:extLst>
              </p:cNvPr>
              <p:cNvSpPr/>
              <p:nvPr/>
            </p:nvSpPr>
            <p:spPr>
              <a:xfrm>
                <a:off x="2808038" y="4864728"/>
                <a:ext cx="1429703" cy="397305"/>
              </a:xfrm>
              <a:custGeom>
                <a:avLst/>
                <a:gdLst>
                  <a:gd name="connsiteX0" fmla="*/ 122383 w 1429703"/>
                  <a:gd name="connsiteY0" fmla="*/ 0 h 397305"/>
                  <a:gd name="connsiteX1" fmla="*/ 172789 w 1429703"/>
                  <a:gd name="connsiteY1" fmla="*/ 0 h 397305"/>
                  <a:gd name="connsiteX2" fmla="*/ 227488 w 1429703"/>
                  <a:gd name="connsiteY2" fmla="*/ 0 h 397305"/>
                  <a:gd name="connsiteX3" fmla="*/ 280355 w 1429703"/>
                  <a:gd name="connsiteY3" fmla="*/ 0 h 397305"/>
                  <a:gd name="connsiteX4" fmla="*/ 333505 w 1429703"/>
                  <a:gd name="connsiteY4" fmla="*/ 0 h 397305"/>
                  <a:gd name="connsiteX5" fmla="*/ 387420 w 1429703"/>
                  <a:gd name="connsiteY5" fmla="*/ 0 h 397305"/>
                  <a:gd name="connsiteX6" fmla="*/ 437826 w 1429703"/>
                  <a:gd name="connsiteY6" fmla="*/ 0 h 397305"/>
                  <a:gd name="connsiteX7" fmla="*/ 487031 w 1429703"/>
                  <a:gd name="connsiteY7" fmla="*/ 0 h 397305"/>
                  <a:gd name="connsiteX8" fmla="*/ 492525 w 1429703"/>
                  <a:gd name="connsiteY8" fmla="*/ 0 h 397305"/>
                  <a:gd name="connsiteX9" fmla="*/ 537437 w 1429703"/>
                  <a:gd name="connsiteY9" fmla="*/ 0 h 397305"/>
                  <a:gd name="connsiteX10" fmla="*/ 572531 w 1429703"/>
                  <a:gd name="connsiteY10" fmla="*/ 0 h 397305"/>
                  <a:gd name="connsiteX11" fmla="*/ 592136 w 1429703"/>
                  <a:gd name="connsiteY11" fmla="*/ 0 h 397305"/>
                  <a:gd name="connsiteX12" fmla="*/ 627231 w 1429703"/>
                  <a:gd name="connsiteY12" fmla="*/ 0 h 397305"/>
                  <a:gd name="connsiteX13" fmla="*/ 645002 w 1429703"/>
                  <a:gd name="connsiteY13" fmla="*/ 0 h 397305"/>
                  <a:gd name="connsiteX14" fmla="*/ 677637 w 1429703"/>
                  <a:gd name="connsiteY14" fmla="*/ 0 h 397305"/>
                  <a:gd name="connsiteX15" fmla="*/ 698153 w 1429703"/>
                  <a:gd name="connsiteY15" fmla="*/ 0 h 397305"/>
                  <a:gd name="connsiteX16" fmla="*/ 731550 w 1429703"/>
                  <a:gd name="connsiteY16" fmla="*/ 0 h 397305"/>
                  <a:gd name="connsiteX17" fmla="*/ 752067 w 1429703"/>
                  <a:gd name="connsiteY17" fmla="*/ 0 h 397305"/>
                  <a:gd name="connsiteX18" fmla="*/ 784701 w 1429703"/>
                  <a:gd name="connsiteY18" fmla="*/ 0 h 397305"/>
                  <a:gd name="connsiteX19" fmla="*/ 802473 w 1429703"/>
                  <a:gd name="connsiteY19" fmla="*/ 0 h 397305"/>
                  <a:gd name="connsiteX20" fmla="*/ 837567 w 1429703"/>
                  <a:gd name="connsiteY20" fmla="*/ 0 h 397305"/>
                  <a:gd name="connsiteX21" fmla="*/ 857172 w 1429703"/>
                  <a:gd name="connsiteY21" fmla="*/ 0 h 397305"/>
                  <a:gd name="connsiteX22" fmla="*/ 892266 w 1429703"/>
                  <a:gd name="connsiteY22" fmla="*/ 0 h 397305"/>
                  <a:gd name="connsiteX23" fmla="*/ 937178 w 1429703"/>
                  <a:gd name="connsiteY23" fmla="*/ 0 h 397305"/>
                  <a:gd name="connsiteX24" fmla="*/ 942672 w 1429703"/>
                  <a:gd name="connsiteY24" fmla="*/ 0 h 397305"/>
                  <a:gd name="connsiteX25" fmla="*/ 991878 w 1429703"/>
                  <a:gd name="connsiteY25" fmla="*/ 0 h 397305"/>
                  <a:gd name="connsiteX26" fmla="*/ 1042284 w 1429703"/>
                  <a:gd name="connsiteY26" fmla="*/ 0 h 397305"/>
                  <a:gd name="connsiteX27" fmla="*/ 1096198 w 1429703"/>
                  <a:gd name="connsiteY27" fmla="*/ 0 h 397305"/>
                  <a:gd name="connsiteX28" fmla="*/ 1149349 w 1429703"/>
                  <a:gd name="connsiteY28" fmla="*/ 0 h 397305"/>
                  <a:gd name="connsiteX29" fmla="*/ 1202215 w 1429703"/>
                  <a:gd name="connsiteY29" fmla="*/ 0 h 397305"/>
                  <a:gd name="connsiteX30" fmla="*/ 1256914 w 1429703"/>
                  <a:gd name="connsiteY30" fmla="*/ 0 h 397305"/>
                  <a:gd name="connsiteX31" fmla="*/ 1307320 w 1429703"/>
                  <a:gd name="connsiteY31" fmla="*/ 0 h 397305"/>
                  <a:gd name="connsiteX32" fmla="*/ 1429703 w 1429703"/>
                  <a:gd name="connsiteY32" fmla="*/ 121756 h 397305"/>
                  <a:gd name="connsiteX33" fmla="*/ 1429703 w 1429703"/>
                  <a:gd name="connsiteY33" fmla="*/ 327494 h 397305"/>
                  <a:gd name="connsiteX34" fmla="*/ 1420086 w 1429703"/>
                  <a:gd name="connsiteY34" fmla="*/ 374887 h 397305"/>
                  <a:gd name="connsiteX35" fmla="*/ 1404893 w 1429703"/>
                  <a:gd name="connsiteY35" fmla="*/ 397305 h 397305"/>
                  <a:gd name="connsiteX36" fmla="*/ 1404893 w 1429703"/>
                  <a:gd name="connsiteY36" fmla="*/ 165172 h 397305"/>
                  <a:gd name="connsiteX37" fmla="*/ 1395990 w 1429703"/>
                  <a:gd name="connsiteY37" fmla="*/ 121303 h 397305"/>
                  <a:gd name="connsiteX38" fmla="*/ 1372031 w 1429703"/>
                  <a:gd name="connsiteY38" fmla="*/ 85950 h 397305"/>
                  <a:gd name="connsiteX39" fmla="*/ 1379297 w 1429703"/>
                  <a:gd name="connsiteY39" fmla="*/ 121756 h 397305"/>
                  <a:gd name="connsiteX40" fmla="*/ 1379297 w 1429703"/>
                  <a:gd name="connsiteY40" fmla="*/ 327494 h 397305"/>
                  <a:gd name="connsiteX41" fmla="*/ 1369680 w 1429703"/>
                  <a:gd name="connsiteY41" fmla="*/ 374887 h 397305"/>
                  <a:gd name="connsiteX42" fmla="*/ 1354487 w 1429703"/>
                  <a:gd name="connsiteY42" fmla="*/ 397305 h 397305"/>
                  <a:gd name="connsiteX43" fmla="*/ 1354487 w 1429703"/>
                  <a:gd name="connsiteY43" fmla="*/ 165172 h 397305"/>
                  <a:gd name="connsiteX44" fmla="*/ 1321306 w 1429703"/>
                  <a:gd name="connsiteY44" fmla="*/ 85479 h 397305"/>
                  <a:gd name="connsiteX45" fmla="*/ 1316595 w 1429703"/>
                  <a:gd name="connsiteY45" fmla="*/ 82319 h 397305"/>
                  <a:gd name="connsiteX46" fmla="*/ 1324598 w 1429703"/>
                  <a:gd name="connsiteY46" fmla="*/ 121756 h 397305"/>
                  <a:gd name="connsiteX47" fmla="*/ 1324598 w 1429703"/>
                  <a:gd name="connsiteY47" fmla="*/ 327494 h 397305"/>
                  <a:gd name="connsiteX48" fmla="*/ 1314980 w 1429703"/>
                  <a:gd name="connsiteY48" fmla="*/ 374887 h 397305"/>
                  <a:gd name="connsiteX49" fmla="*/ 1299787 w 1429703"/>
                  <a:gd name="connsiteY49" fmla="*/ 397305 h 397305"/>
                  <a:gd name="connsiteX50" fmla="*/ 1299787 w 1429703"/>
                  <a:gd name="connsiteY50" fmla="*/ 165172 h 397305"/>
                  <a:gd name="connsiteX51" fmla="*/ 1266606 w 1429703"/>
                  <a:gd name="connsiteY51" fmla="*/ 85479 h 397305"/>
                  <a:gd name="connsiteX52" fmla="*/ 1264018 w 1429703"/>
                  <a:gd name="connsiteY52" fmla="*/ 83743 h 397305"/>
                  <a:gd name="connsiteX53" fmla="*/ 1271732 w 1429703"/>
                  <a:gd name="connsiteY53" fmla="*/ 121756 h 397305"/>
                  <a:gd name="connsiteX54" fmla="*/ 1271732 w 1429703"/>
                  <a:gd name="connsiteY54" fmla="*/ 327494 h 397305"/>
                  <a:gd name="connsiteX55" fmla="*/ 1262114 w 1429703"/>
                  <a:gd name="connsiteY55" fmla="*/ 374887 h 397305"/>
                  <a:gd name="connsiteX56" fmla="*/ 1246921 w 1429703"/>
                  <a:gd name="connsiteY56" fmla="*/ 397305 h 397305"/>
                  <a:gd name="connsiteX57" fmla="*/ 1246921 w 1429703"/>
                  <a:gd name="connsiteY57" fmla="*/ 165172 h 397305"/>
                  <a:gd name="connsiteX58" fmla="*/ 1213740 w 1429703"/>
                  <a:gd name="connsiteY58" fmla="*/ 85479 h 397305"/>
                  <a:gd name="connsiteX59" fmla="*/ 1210822 w 1429703"/>
                  <a:gd name="connsiteY59" fmla="*/ 83522 h 397305"/>
                  <a:gd name="connsiteX60" fmla="*/ 1218581 w 1429703"/>
                  <a:gd name="connsiteY60" fmla="*/ 121756 h 397305"/>
                  <a:gd name="connsiteX61" fmla="*/ 1218581 w 1429703"/>
                  <a:gd name="connsiteY61" fmla="*/ 327494 h 397305"/>
                  <a:gd name="connsiteX62" fmla="*/ 1208963 w 1429703"/>
                  <a:gd name="connsiteY62" fmla="*/ 374887 h 397305"/>
                  <a:gd name="connsiteX63" fmla="*/ 1193770 w 1429703"/>
                  <a:gd name="connsiteY63" fmla="*/ 397305 h 397305"/>
                  <a:gd name="connsiteX64" fmla="*/ 1193770 w 1429703"/>
                  <a:gd name="connsiteY64" fmla="*/ 165172 h 397305"/>
                  <a:gd name="connsiteX65" fmla="*/ 1160589 w 1429703"/>
                  <a:gd name="connsiteY65" fmla="*/ 85479 h 397305"/>
                  <a:gd name="connsiteX66" fmla="*/ 1156788 w 1429703"/>
                  <a:gd name="connsiteY66" fmla="*/ 82929 h 397305"/>
                  <a:gd name="connsiteX67" fmla="*/ 1164667 w 1429703"/>
                  <a:gd name="connsiteY67" fmla="*/ 121756 h 397305"/>
                  <a:gd name="connsiteX68" fmla="*/ 1164667 w 1429703"/>
                  <a:gd name="connsiteY68" fmla="*/ 327494 h 397305"/>
                  <a:gd name="connsiteX69" fmla="*/ 1155050 w 1429703"/>
                  <a:gd name="connsiteY69" fmla="*/ 374887 h 397305"/>
                  <a:gd name="connsiteX70" fmla="*/ 1139857 w 1429703"/>
                  <a:gd name="connsiteY70" fmla="*/ 397305 h 397305"/>
                  <a:gd name="connsiteX71" fmla="*/ 1139857 w 1429703"/>
                  <a:gd name="connsiteY71" fmla="*/ 165172 h 397305"/>
                  <a:gd name="connsiteX72" fmla="*/ 1120509 w 1429703"/>
                  <a:gd name="connsiteY72" fmla="*/ 102159 h 397305"/>
                  <a:gd name="connsiteX73" fmla="*/ 1108246 w 1429703"/>
                  <a:gd name="connsiteY73" fmla="*/ 92112 h 397305"/>
                  <a:gd name="connsiteX74" fmla="*/ 1114261 w 1429703"/>
                  <a:gd name="connsiteY74" fmla="*/ 121756 h 397305"/>
                  <a:gd name="connsiteX75" fmla="*/ 1114261 w 1429703"/>
                  <a:gd name="connsiteY75" fmla="*/ 327494 h 397305"/>
                  <a:gd name="connsiteX76" fmla="*/ 1104644 w 1429703"/>
                  <a:gd name="connsiteY76" fmla="*/ 374887 h 397305"/>
                  <a:gd name="connsiteX77" fmla="*/ 1089451 w 1429703"/>
                  <a:gd name="connsiteY77" fmla="*/ 397305 h 397305"/>
                  <a:gd name="connsiteX78" fmla="*/ 1089451 w 1429703"/>
                  <a:gd name="connsiteY78" fmla="*/ 165172 h 397305"/>
                  <a:gd name="connsiteX79" fmla="*/ 1056270 w 1429703"/>
                  <a:gd name="connsiteY79" fmla="*/ 85479 h 397305"/>
                  <a:gd name="connsiteX80" fmla="*/ 1051559 w 1429703"/>
                  <a:gd name="connsiteY80" fmla="*/ 82319 h 397305"/>
                  <a:gd name="connsiteX81" fmla="*/ 1059562 w 1429703"/>
                  <a:gd name="connsiteY81" fmla="*/ 121756 h 397305"/>
                  <a:gd name="connsiteX82" fmla="*/ 1059562 w 1429703"/>
                  <a:gd name="connsiteY82" fmla="*/ 327494 h 397305"/>
                  <a:gd name="connsiteX83" fmla="*/ 1049944 w 1429703"/>
                  <a:gd name="connsiteY83" fmla="*/ 374887 h 397305"/>
                  <a:gd name="connsiteX84" fmla="*/ 1034751 w 1429703"/>
                  <a:gd name="connsiteY84" fmla="*/ 397305 h 397305"/>
                  <a:gd name="connsiteX85" fmla="*/ 1034751 w 1429703"/>
                  <a:gd name="connsiteY85" fmla="*/ 165172 h 397305"/>
                  <a:gd name="connsiteX86" fmla="*/ 921465 w 1429703"/>
                  <a:gd name="connsiteY86" fmla="*/ 52469 h 397305"/>
                  <a:gd name="connsiteX87" fmla="*/ 892266 w 1429703"/>
                  <a:gd name="connsiteY87" fmla="*/ 52469 h 397305"/>
                  <a:gd name="connsiteX88" fmla="*/ 857172 w 1429703"/>
                  <a:gd name="connsiteY88" fmla="*/ 52469 h 397305"/>
                  <a:gd name="connsiteX89" fmla="*/ 837567 w 1429703"/>
                  <a:gd name="connsiteY89" fmla="*/ 52469 h 397305"/>
                  <a:gd name="connsiteX90" fmla="*/ 802473 w 1429703"/>
                  <a:gd name="connsiteY90" fmla="*/ 52469 h 397305"/>
                  <a:gd name="connsiteX91" fmla="*/ 784701 w 1429703"/>
                  <a:gd name="connsiteY91" fmla="*/ 52469 h 397305"/>
                  <a:gd name="connsiteX92" fmla="*/ 752067 w 1429703"/>
                  <a:gd name="connsiteY92" fmla="*/ 52469 h 397305"/>
                  <a:gd name="connsiteX93" fmla="*/ 731550 w 1429703"/>
                  <a:gd name="connsiteY93" fmla="*/ 52469 h 397305"/>
                  <a:gd name="connsiteX94" fmla="*/ 698153 w 1429703"/>
                  <a:gd name="connsiteY94" fmla="*/ 52469 h 397305"/>
                  <a:gd name="connsiteX95" fmla="*/ 677637 w 1429703"/>
                  <a:gd name="connsiteY95" fmla="*/ 52469 h 397305"/>
                  <a:gd name="connsiteX96" fmla="*/ 645002 w 1429703"/>
                  <a:gd name="connsiteY96" fmla="*/ 52469 h 397305"/>
                  <a:gd name="connsiteX97" fmla="*/ 627231 w 1429703"/>
                  <a:gd name="connsiteY97" fmla="*/ 52469 h 397305"/>
                  <a:gd name="connsiteX98" fmla="*/ 592136 w 1429703"/>
                  <a:gd name="connsiteY98" fmla="*/ 52469 h 397305"/>
                  <a:gd name="connsiteX99" fmla="*/ 572531 w 1429703"/>
                  <a:gd name="connsiteY99" fmla="*/ 52469 h 397305"/>
                  <a:gd name="connsiteX100" fmla="*/ 537437 w 1429703"/>
                  <a:gd name="connsiteY100" fmla="*/ 52469 h 397305"/>
                  <a:gd name="connsiteX101" fmla="*/ 508238 w 1429703"/>
                  <a:gd name="connsiteY101" fmla="*/ 52469 h 397305"/>
                  <a:gd name="connsiteX102" fmla="*/ 394953 w 1429703"/>
                  <a:gd name="connsiteY102" fmla="*/ 165172 h 397305"/>
                  <a:gd name="connsiteX103" fmla="*/ 394953 w 1429703"/>
                  <a:gd name="connsiteY103" fmla="*/ 397305 h 397305"/>
                  <a:gd name="connsiteX104" fmla="*/ 379759 w 1429703"/>
                  <a:gd name="connsiteY104" fmla="*/ 374887 h 397305"/>
                  <a:gd name="connsiteX105" fmla="*/ 370141 w 1429703"/>
                  <a:gd name="connsiteY105" fmla="*/ 327494 h 397305"/>
                  <a:gd name="connsiteX106" fmla="*/ 370141 w 1429703"/>
                  <a:gd name="connsiteY106" fmla="*/ 121756 h 397305"/>
                  <a:gd name="connsiteX107" fmla="*/ 378144 w 1429703"/>
                  <a:gd name="connsiteY107" fmla="*/ 82319 h 397305"/>
                  <a:gd name="connsiteX108" fmla="*/ 373433 w 1429703"/>
                  <a:gd name="connsiteY108" fmla="*/ 85479 h 397305"/>
                  <a:gd name="connsiteX109" fmla="*/ 340252 w 1429703"/>
                  <a:gd name="connsiteY109" fmla="*/ 165172 h 397305"/>
                  <a:gd name="connsiteX110" fmla="*/ 340252 w 1429703"/>
                  <a:gd name="connsiteY110" fmla="*/ 397305 h 397305"/>
                  <a:gd name="connsiteX111" fmla="*/ 325059 w 1429703"/>
                  <a:gd name="connsiteY111" fmla="*/ 374887 h 397305"/>
                  <a:gd name="connsiteX112" fmla="*/ 315442 w 1429703"/>
                  <a:gd name="connsiteY112" fmla="*/ 327494 h 397305"/>
                  <a:gd name="connsiteX113" fmla="*/ 315442 w 1429703"/>
                  <a:gd name="connsiteY113" fmla="*/ 121756 h 397305"/>
                  <a:gd name="connsiteX114" fmla="*/ 321458 w 1429703"/>
                  <a:gd name="connsiteY114" fmla="*/ 92112 h 397305"/>
                  <a:gd name="connsiteX115" fmla="*/ 309195 w 1429703"/>
                  <a:gd name="connsiteY115" fmla="*/ 102159 h 397305"/>
                  <a:gd name="connsiteX116" fmla="*/ 289847 w 1429703"/>
                  <a:gd name="connsiteY116" fmla="*/ 165172 h 397305"/>
                  <a:gd name="connsiteX117" fmla="*/ 289847 w 1429703"/>
                  <a:gd name="connsiteY117" fmla="*/ 397305 h 397305"/>
                  <a:gd name="connsiteX118" fmla="*/ 274654 w 1429703"/>
                  <a:gd name="connsiteY118" fmla="*/ 374887 h 397305"/>
                  <a:gd name="connsiteX119" fmla="*/ 265036 w 1429703"/>
                  <a:gd name="connsiteY119" fmla="*/ 327494 h 397305"/>
                  <a:gd name="connsiteX120" fmla="*/ 265036 w 1429703"/>
                  <a:gd name="connsiteY120" fmla="*/ 121756 h 397305"/>
                  <a:gd name="connsiteX121" fmla="*/ 272915 w 1429703"/>
                  <a:gd name="connsiteY121" fmla="*/ 82929 h 397305"/>
                  <a:gd name="connsiteX122" fmla="*/ 269114 w 1429703"/>
                  <a:gd name="connsiteY122" fmla="*/ 85479 h 397305"/>
                  <a:gd name="connsiteX123" fmla="*/ 235933 w 1429703"/>
                  <a:gd name="connsiteY123" fmla="*/ 165172 h 397305"/>
                  <a:gd name="connsiteX124" fmla="*/ 235933 w 1429703"/>
                  <a:gd name="connsiteY124" fmla="*/ 397305 h 397305"/>
                  <a:gd name="connsiteX125" fmla="*/ 220740 w 1429703"/>
                  <a:gd name="connsiteY125" fmla="*/ 374887 h 397305"/>
                  <a:gd name="connsiteX126" fmla="*/ 211122 w 1429703"/>
                  <a:gd name="connsiteY126" fmla="*/ 327494 h 397305"/>
                  <a:gd name="connsiteX127" fmla="*/ 211122 w 1429703"/>
                  <a:gd name="connsiteY127" fmla="*/ 121756 h 397305"/>
                  <a:gd name="connsiteX128" fmla="*/ 218881 w 1429703"/>
                  <a:gd name="connsiteY128" fmla="*/ 83522 h 397305"/>
                  <a:gd name="connsiteX129" fmla="*/ 215963 w 1429703"/>
                  <a:gd name="connsiteY129" fmla="*/ 85479 h 397305"/>
                  <a:gd name="connsiteX130" fmla="*/ 182782 w 1429703"/>
                  <a:gd name="connsiteY130" fmla="*/ 165172 h 397305"/>
                  <a:gd name="connsiteX131" fmla="*/ 182782 w 1429703"/>
                  <a:gd name="connsiteY131" fmla="*/ 397305 h 397305"/>
                  <a:gd name="connsiteX132" fmla="*/ 167589 w 1429703"/>
                  <a:gd name="connsiteY132" fmla="*/ 374887 h 397305"/>
                  <a:gd name="connsiteX133" fmla="*/ 157972 w 1429703"/>
                  <a:gd name="connsiteY133" fmla="*/ 327494 h 397305"/>
                  <a:gd name="connsiteX134" fmla="*/ 157972 w 1429703"/>
                  <a:gd name="connsiteY134" fmla="*/ 121756 h 397305"/>
                  <a:gd name="connsiteX135" fmla="*/ 165686 w 1429703"/>
                  <a:gd name="connsiteY135" fmla="*/ 83743 h 397305"/>
                  <a:gd name="connsiteX136" fmla="*/ 163097 w 1429703"/>
                  <a:gd name="connsiteY136" fmla="*/ 85479 h 397305"/>
                  <a:gd name="connsiteX137" fmla="*/ 129916 w 1429703"/>
                  <a:gd name="connsiteY137" fmla="*/ 165172 h 397305"/>
                  <a:gd name="connsiteX138" fmla="*/ 129916 w 1429703"/>
                  <a:gd name="connsiteY138" fmla="*/ 397305 h 397305"/>
                  <a:gd name="connsiteX139" fmla="*/ 114723 w 1429703"/>
                  <a:gd name="connsiteY139" fmla="*/ 374887 h 397305"/>
                  <a:gd name="connsiteX140" fmla="*/ 105105 w 1429703"/>
                  <a:gd name="connsiteY140" fmla="*/ 327494 h 397305"/>
                  <a:gd name="connsiteX141" fmla="*/ 105105 w 1429703"/>
                  <a:gd name="connsiteY141" fmla="*/ 121756 h 397305"/>
                  <a:gd name="connsiteX142" fmla="*/ 113108 w 1429703"/>
                  <a:gd name="connsiteY142" fmla="*/ 82319 h 397305"/>
                  <a:gd name="connsiteX143" fmla="*/ 108397 w 1429703"/>
                  <a:gd name="connsiteY143" fmla="*/ 85479 h 397305"/>
                  <a:gd name="connsiteX144" fmla="*/ 75217 w 1429703"/>
                  <a:gd name="connsiteY144" fmla="*/ 165172 h 397305"/>
                  <a:gd name="connsiteX145" fmla="*/ 75217 w 1429703"/>
                  <a:gd name="connsiteY145" fmla="*/ 397305 h 397305"/>
                  <a:gd name="connsiteX146" fmla="*/ 60024 w 1429703"/>
                  <a:gd name="connsiteY146" fmla="*/ 374887 h 397305"/>
                  <a:gd name="connsiteX147" fmla="*/ 50406 w 1429703"/>
                  <a:gd name="connsiteY147" fmla="*/ 327494 h 397305"/>
                  <a:gd name="connsiteX148" fmla="*/ 50406 w 1429703"/>
                  <a:gd name="connsiteY148" fmla="*/ 121756 h 397305"/>
                  <a:gd name="connsiteX149" fmla="*/ 57672 w 1429703"/>
                  <a:gd name="connsiteY149" fmla="*/ 85950 h 397305"/>
                  <a:gd name="connsiteX150" fmla="*/ 33714 w 1429703"/>
                  <a:gd name="connsiteY150" fmla="*/ 121303 h 397305"/>
                  <a:gd name="connsiteX151" fmla="*/ 24811 w 1429703"/>
                  <a:gd name="connsiteY151" fmla="*/ 165172 h 397305"/>
                  <a:gd name="connsiteX152" fmla="*/ 24811 w 1429703"/>
                  <a:gd name="connsiteY152" fmla="*/ 397305 h 397305"/>
                  <a:gd name="connsiteX153" fmla="*/ 9618 w 1429703"/>
                  <a:gd name="connsiteY153" fmla="*/ 374887 h 397305"/>
                  <a:gd name="connsiteX154" fmla="*/ 0 w 1429703"/>
                  <a:gd name="connsiteY154" fmla="*/ 327494 h 397305"/>
                  <a:gd name="connsiteX155" fmla="*/ 0 w 1429703"/>
                  <a:gd name="connsiteY155" fmla="*/ 121756 h 397305"/>
                  <a:gd name="connsiteX156" fmla="*/ 122383 w 1429703"/>
                  <a:gd name="connsiteY156" fmla="*/ 0 h 39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1429703" h="397305">
                    <a:moveTo>
                      <a:pt x="122383" y="0"/>
                    </a:moveTo>
                    <a:lnTo>
                      <a:pt x="172789" y="0"/>
                    </a:lnTo>
                    <a:lnTo>
                      <a:pt x="227488" y="0"/>
                    </a:lnTo>
                    <a:lnTo>
                      <a:pt x="280355" y="0"/>
                    </a:lnTo>
                    <a:lnTo>
                      <a:pt x="333505" y="0"/>
                    </a:lnTo>
                    <a:lnTo>
                      <a:pt x="387420" y="0"/>
                    </a:lnTo>
                    <a:lnTo>
                      <a:pt x="437826" y="0"/>
                    </a:lnTo>
                    <a:lnTo>
                      <a:pt x="487031" y="0"/>
                    </a:lnTo>
                    <a:lnTo>
                      <a:pt x="492525" y="0"/>
                    </a:lnTo>
                    <a:lnTo>
                      <a:pt x="537437" y="0"/>
                    </a:lnTo>
                    <a:lnTo>
                      <a:pt x="572531" y="0"/>
                    </a:lnTo>
                    <a:lnTo>
                      <a:pt x="592136" y="0"/>
                    </a:lnTo>
                    <a:lnTo>
                      <a:pt x="627231" y="0"/>
                    </a:lnTo>
                    <a:lnTo>
                      <a:pt x="645002" y="0"/>
                    </a:lnTo>
                    <a:lnTo>
                      <a:pt x="677637" y="0"/>
                    </a:lnTo>
                    <a:lnTo>
                      <a:pt x="698153" y="0"/>
                    </a:lnTo>
                    <a:lnTo>
                      <a:pt x="731550" y="0"/>
                    </a:lnTo>
                    <a:lnTo>
                      <a:pt x="752067" y="0"/>
                    </a:lnTo>
                    <a:lnTo>
                      <a:pt x="784701" y="0"/>
                    </a:lnTo>
                    <a:lnTo>
                      <a:pt x="802473" y="0"/>
                    </a:lnTo>
                    <a:lnTo>
                      <a:pt x="837567" y="0"/>
                    </a:lnTo>
                    <a:lnTo>
                      <a:pt x="857172" y="0"/>
                    </a:lnTo>
                    <a:lnTo>
                      <a:pt x="892266" y="0"/>
                    </a:lnTo>
                    <a:lnTo>
                      <a:pt x="937178" y="0"/>
                    </a:lnTo>
                    <a:lnTo>
                      <a:pt x="942672" y="0"/>
                    </a:lnTo>
                    <a:lnTo>
                      <a:pt x="991878" y="0"/>
                    </a:lnTo>
                    <a:lnTo>
                      <a:pt x="1042284" y="0"/>
                    </a:lnTo>
                    <a:lnTo>
                      <a:pt x="1096198" y="0"/>
                    </a:lnTo>
                    <a:lnTo>
                      <a:pt x="1149349" y="0"/>
                    </a:lnTo>
                    <a:lnTo>
                      <a:pt x="1202215" y="0"/>
                    </a:lnTo>
                    <a:lnTo>
                      <a:pt x="1256914" y="0"/>
                    </a:lnTo>
                    <a:lnTo>
                      <a:pt x="1307320" y="0"/>
                    </a:lnTo>
                    <a:cubicBezTo>
                      <a:pt x="1374910" y="0"/>
                      <a:pt x="1429703" y="54512"/>
                      <a:pt x="1429703" y="121756"/>
                    </a:cubicBezTo>
                    <a:lnTo>
                      <a:pt x="1429703" y="327494"/>
                    </a:lnTo>
                    <a:cubicBezTo>
                      <a:pt x="1429703" y="344304"/>
                      <a:pt x="1426278" y="360320"/>
                      <a:pt x="1420086" y="374887"/>
                    </a:cubicBezTo>
                    <a:lnTo>
                      <a:pt x="1404893" y="397305"/>
                    </a:lnTo>
                    <a:lnTo>
                      <a:pt x="1404893" y="165172"/>
                    </a:lnTo>
                    <a:cubicBezTo>
                      <a:pt x="1404893" y="149611"/>
                      <a:pt x="1401722" y="134787"/>
                      <a:pt x="1395990" y="121303"/>
                    </a:cubicBezTo>
                    <a:lnTo>
                      <a:pt x="1372031" y="85950"/>
                    </a:lnTo>
                    <a:lnTo>
                      <a:pt x="1379297" y="121756"/>
                    </a:lnTo>
                    <a:lnTo>
                      <a:pt x="1379297" y="327494"/>
                    </a:lnTo>
                    <a:cubicBezTo>
                      <a:pt x="1379297" y="344304"/>
                      <a:pt x="1375872" y="360320"/>
                      <a:pt x="1369680" y="374887"/>
                    </a:cubicBezTo>
                    <a:lnTo>
                      <a:pt x="1354487" y="397305"/>
                    </a:lnTo>
                    <a:lnTo>
                      <a:pt x="1354487" y="165172"/>
                    </a:lnTo>
                    <a:cubicBezTo>
                      <a:pt x="1354487" y="134051"/>
                      <a:pt x="1341806" y="105875"/>
                      <a:pt x="1321306" y="85479"/>
                    </a:cubicBezTo>
                    <a:lnTo>
                      <a:pt x="1316595" y="82319"/>
                    </a:lnTo>
                    <a:lnTo>
                      <a:pt x="1324598" y="121756"/>
                    </a:lnTo>
                    <a:lnTo>
                      <a:pt x="1324598" y="327494"/>
                    </a:lnTo>
                    <a:cubicBezTo>
                      <a:pt x="1324598" y="344304"/>
                      <a:pt x="1321173" y="360320"/>
                      <a:pt x="1314980" y="374887"/>
                    </a:cubicBezTo>
                    <a:lnTo>
                      <a:pt x="1299787" y="397305"/>
                    </a:lnTo>
                    <a:lnTo>
                      <a:pt x="1299787" y="165172"/>
                    </a:lnTo>
                    <a:cubicBezTo>
                      <a:pt x="1299787" y="134051"/>
                      <a:pt x="1287107" y="105875"/>
                      <a:pt x="1266606" y="85479"/>
                    </a:cubicBezTo>
                    <a:lnTo>
                      <a:pt x="1264018" y="83743"/>
                    </a:lnTo>
                    <a:lnTo>
                      <a:pt x="1271732" y="121756"/>
                    </a:lnTo>
                    <a:lnTo>
                      <a:pt x="1271732" y="327494"/>
                    </a:lnTo>
                    <a:cubicBezTo>
                      <a:pt x="1271732" y="344304"/>
                      <a:pt x="1268307" y="360320"/>
                      <a:pt x="1262114" y="374887"/>
                    </a:cubicBezTo>
                    <a:lnTo>
                      <a:pt x="1246921" y="397305"/>
                    </a:lnTo>
                    <a:lnTo>
                      <a:pt x="1246921" y="165172"/>
                    </a:lnTo>
                    <a:cubicBezTo>
                      <a:pt x="1246921" y="134051"/>
                      <a:pt x="1234241" y="105875"/>
                      <a:pt x="1213740" y="85479"/>
                    </a:cubicBezTo>
                    <a:lnTo>
                      <a:pt x="1210822" y="83522"/>
                    </a:lnTo>
                    <a:lnTo>
                      <a:pt x="1218581" y="121756"/>
                    </a:lnTo>
                    <a:lnTo>
                      <a:pt x="1218581" y="327494"/>
                    </a:lnTo>
                    <a:cubicBezTo>
                      <a:pt x="1218581" y="344304"/>
                      <a:pt x="1215156" y="360320"/>
                      <a:pt x="1208963" y="374887"/>
                    </a:cubicBezTo>
                    <a:lnTo>
                      <a:pt x="1193770" y="397305"/>
                    </a:lnTo>
                    <a:lnTo>
                      <a:pt x="1193770" y="165172"/>
                    </a:lnTo>
                    <a:cubicBezTo>
                      <a:pt x="1193770" y="134051"/>
                      <a:pt x="1181090" y="105875"/>
                      <a:pt x="1160589" y="85479"/>
                    </a:cubicBezTo>
                    <a:lnTo>
                      <a:pt x="1156788" y="82929"/>
                    </a:lnTo>
                    <a:lnTo>
                      <a:pt x="1164667" y="121756"/>
                    </a:lnTo>
                    <a:lnTo>
                      <a:pt x="1164667" y="327494"/>
                    </a:lnTo>
                    <a:cubicBezTo>
                      <a:pt x="1164667" y="344304"/>
                      <a:pt x="1161242" y="360320"/>
                      <a:pt x="1155050" y="374887"/>
                    </a:cubicBezTo>
                    <a:lnTo>
                      <a:pt x="1139857" y="397305"/>
                    </a:lnTo>
                    <a:lnTo>
                      <a:pt x="1139857" y="165172"/>
                    </a:lnTo>
                    <a:cubicBezTo>
                      <a:pt x="1139857" y="141832"/>
                      <a:pt x="1132724" y="120147"/>
                      <a:pt x="1120509" y="102159"/>
                    </a:cubicBezTo>
                    <a:lnTo>
                      <a:pt x="1108246" y="92112"/>
                    </a:lnTo>
                    <a:lnTo>
                      <a:pt x="1114261" y="121756"/>
                    </a:lnTo>
                    <a:lnTo>
                      <a:pt x="1114261" y="327494"/>
                    </a:lnTo>
                    <a:cubicBezTo>
                      <a:pt x="1114261" y="344304"/>
                      <a:pt x="1110836" y="360320"/>
                      <a:pt x="1104644" y="374887"/>
                    </a:cubicBezTo>
                    <a:lnTo>
                      <a:pt x="1089451" y="397305"/>
                    </a:lnTo>
                    <a:lnTo>
                      <a:pt x="1089451" y="165172"/>
                    </a:lnTo>
                    <a:cubicBezTo>
                      <a:pt x="1089451" y="134051"/>
                      <a:pt x="1076771" y="105875"/>
                      <a:pt x="1056270" y="85479"/>
                    </a:cubicBezTo>
                    <a:lnTo>
                      <a:pt x="1051559" y="82319"/>
                    </a:lnTo>
                    <a:lnTo>
                      <a:pt x="1059562" y="121756"/>
                    </a:lnTo>
                    <a:lnTo>
                      <a:pt x="1059562" y="327494"/>
                    </a:lnTo>
                    <a:cubicBezTo>
                      <a:pt x="1059562" y="344304"/>
                      <a:pt x="1056137" y="360320"/>
                      <a:pt x="1049944" y="374887"/>
                    </a:cubicBezTo>
                    <a:lnTo>
                      <a:pt x="1034751" y="397305"/>
                    </a:lnTo>
                    <a:lnTo>
                      <a:pt x="1034751" y="165172"/>
                    </a:lnTo>
                    <a:cubicBezTo>
                      <a:pt x="1034751" y="102928"/>
                      <a:pt x="984031" y="52469"/>
                      <a:pt x="921465" y="52469"/>
                    </a:cubicBezTo>
                    <a:lnTo>
                      <a:pt x="892266" y="52469"/>
                    </a:lnTo>
                    <a:lnTo>
                      <a:pt x="857172" y="52469"/>
                    </a:lnTo>
                    <a:lnTo>
                      <a:pt x="837567" y="52469"/>
                    </a:lnTo>
                    <a:lnTo>
                      <a:pt x="802473" y="52469"/>
                    </a:lnTo>
                    <a:lnTo>
                      <a:pt x="784701" y="52469"/>
                    </a:lnTo>
                    <a:lnTo>
                      <a:pt x="752067" y="52469"/>
                    </a:lnTo>
                    <a:lnTo>
                      <a:pt x="731550" y="52469"/>
                    </a:lnTo>
                    <a:lnTo>
                      <a:pt x="698153" y="52469"/>
                    </a:lnTo>
                    <a:lnTo>
                      <a:pt x="677637" y="52469"/>
                    </a:lnTo>
                    <a:lnTo>
                      <a:pt x="645002" y="52469"/>
                    </a:lnTo>
                    <a:lnTo>
                      <a:pt x="627231" y="52469"/>
                    </a:lnTo>
                    <a:lnTo>
                      <a:pt x="592136" y="52469"/>
                    </a:lnTo>
                    <a:lnTo>
                      <a:pt x="572531" y="52469"/>
                    </a:lnTo>
                    <a:lnTo>
                      <a:pt x="537437" y="52469"/>
                    </a:lnTo>
                    <a:lnTo>
                      <a:pt x="508238" y="52469"/>
                    </a:lnTo>
                    <a:cubicBezTo>
                      <a:pt x="445672" y="52469"/>
                      <a:pt x="394953" y="102928"/>
                      <a:pt x="394953" y="165172"/>
                    </a:cubicBezTo>
                    <a:lnTo>
                      <a:pt x="394953" y="397305"/>
                    </a:lnTo>
                    <a:lnTo>
                      <a:pt x="379759" y="374887"/>
                    </a:lnTo>
                    <a:cubicBezTo>
                      <a:pt x="373566" y="360320"/>
                      <a:pt x="370141" y="344304"/>
                      <a:pt x="370141" y="327494"/>
                    </a:cubicBezTo>
                    <a:lnTo>
                      <a:pt x="370141" y="121756"/>
                    </a:lnTo>
                    <a:lnTo>
                      <a:pt x="378144" y="82319"/>
                    </a:lnTo>
                    <a:lnTo>
                      <a:pt x="373433" y="85479"/>
                    </a:lnTo>
                    <a:cubicBezTo>
                      <a:pt x="352933" y="105875"/>
                      <a:pt x="340252" y="134051"/>
                      <a:pt x="340252" y="165172"/>
                    </a:cubicBezTo>
                    <a:lnTo>
                      <a:pt x="340252" y="397305"/>
                    </a:lnTo>
                    <a:lnTo>
                      <a:pt x="325059" y="374887"/>
                    </a:lnTo>
                    <a:cubicBezTo>
                      <a:pt x="318867" y="360320"/>
                      <a:pt x="315442" y="344304"/>
                      <a:pt x="315442" y="327494"/>
                    </a:cubicBezTo>
                    <a:lnTo>
                      <a:pt x="315442" y="121756"/>
                    </a:lnTo>
                    <a:lnTo>
                      <a:pt x="321458" y="92112"/>
                    </a:lnTo>
                    <a:lnTo>
                      <a:pt x="309195" y="102159"/>
                    </a:lnTo>
                    <a:cubicBezTo>
                      <a:pt x="296979" y="120147"/>
                      <a:pt x="289847" y="141832"/>
                      <a:pt x="289847" y="165172"/>
                    </a:cubicBezTo>
                    <a:lnTo>
                      <a:pt x="289847" y="397305"/>
                    </a:lnTo>
                    <a:lnTo>
                      <a:pt x="274654" y="374887"/>
                    </a:lnTo>
                    <a:cubicBezTo>
                      <a:pt x="268461" y="360320"/>
                      <a:pt x="265036" y="344304"/>
                      <a:pt x="265036" y="327494"/>
                    </a:cubicBezTo>
                    <a:lnTo>
                      <a:pt x="265036" y="121756"/>
                    </a:lnTo>
                    <a:lnTo>
                      <a:pt x="272915" y="82929"/>
                    </a:lnTo>
                    <a:lnTo>
                      <a:pt x="269114" y="85479"/>
                    </a:lnTo>
                    <a:cubicBezTo>
                      <a:pt x="248613" y="105875"/>
                      <a:pt x="235933" y="134051"/>
                      <a:pt x="235933" y="165172"/>
                    </a:cubicBezTo>
                    <a:lnTo>
                      <a:pt x="235933" y="397305"/>
                    </a:lnTo>
                    <a:lnTo>
                      <a:pt x="220740" y="374887"/>
                    </a:lnTo>
                    <a:cubicBezTo>
                      <a:pt x="214547" y="360320"/>
                      <a:pt x="211122" y="344304"/>
                      <a:pt x="211122" y="327494"/>
                    </a:cubicBezTo>
                    <a:lnTo>
                      <a:pt x="211122" y="121756"/>
                    </a:lnTo>
                    <a:lnTo>
                      <a:pt x="218881" y="83522"/>
                    </a:lnTo>
                    <a:lnTo>
                      <a:pt x="215963" y="85479"/>
                    </a:lnTo>
                    <a:cubicBezTo>
                      <a:pt x="195462" y="105875"/>
                      <a:pt x="182782" y="134051"/>
                      <a:pt x="182782" y="165172"/>
                    </a:cubicBezTo>
                    <a:lnTo>
                      <a:pt x="182782" y="397305"/>
                    </a:lnTo>
                    <a:lnTo>
                      <a:pt x="167589" y="374887"/>
                    </a:lnTo>
                    <a:cubicBezTo>
                      <a:pt x="161397" y="360320"/>
                      <a:pt x="157972" y="344304"/>
                      <a:pt x="157972" y="327494"/>
                    </a:cubicBezTo>
                    <a:lnTo>
                      <a:pt x="157972" y="121756"/>
                    </a:lnTo>
                    <a:lnTo>
                      <a:pt x="165686" y="83743"/>
                    </a:lnTo>
                    <a:lnTo>
                      <a:pt x="163097" y="85479"/>
                    </a:lnTo>
                    <a:cubicBezTo>
                      <a:pt x="142596" y="105875"/>
                      <a:pt x="129916" y="134051"/>
                      <a:pt x="129916" y="165172"/>
                    </a:cubicBezTo>
                    <a:lnTo>
                      <a:pt x="129916" y="397305"/>
                    </a:lnTo>
                    <a:lnTo>
                      <a:pt x="114723" y="374887"/>
                    </a:lnTo>
                    <a:cubicBezTo>
                      <a:pt x="108531" y="360320"/>
                      <a:pt x="105105" y="344304"/>
                      <a:pt x="105105" y="327494"/>
                    </a:cubicBezTo>
                    <a:lnTo>
                      <a:pt x="105105" y="121756"/>
                    </a:lnTo>
                    <a:lnTo>
                      <a:pt x="113108" y="82319"/>
                    </a:lnTo>
                    <a:lnTo>
                      <a:pt x="108397" y="85479"/>
                    </a:lnTo>
                    <a:cubicBezTo>
                      <a:pt x="87897" y="105875"/>
                      <a:pt x="75217" y="134051"/>
                      <a:pt x="75217" y="165172"/>
                    </a:cubicBezTo>
                    <a:lnTo>
                      <a:pt x="75217" y="397305"/>
                    </a:lnTo>
                    <a:lnTo>
                      <a:pt x="60024" y="374887"/>
                    </a:lnTo>
                    <a:cubicBezTo>
                      <a:pt x="53831" y="360320"/>
                      <a:pt x="50406" y="344304"/>
                      <a:pt x="50406" y="327494"/>
                    </a:cubicBezTo>
                    <a:lnTo>
                      <a:pt x="50406" y="121756"/>
                    </a:lnTo>
                    <a:lnTo>
                      <a:pt x="57672" y="85950"/>
                    </a:lnTo>
                    <a:lnTo>
                      <a:pt x="33714" y="121303"/>
                    </a:lnTo>
                    <a:cubicBezTo>
                      <a:pt x="27981" y="134787"/>
                      <a:pt x="24811" y="149611"/>
                      <a:pt x="24811" y="165172"/>
                    </a:cubicBezTo>
                    <a:lnTo>
                      <a:pt x="24811" y="397305"/>
                    </a:lnTo>
                    <a:lnTo>
                      <a:pt x="9618" y="374887"/>
                    </a:lnTo>
                    <a:cubicBezTo>
                      <a:pt x="3425" y="360320"/>
                      <a:pt x="0" y="344304"/>
                      <a:pt x="0" y="327494"/>
                    </a:cubicBezTo>
                    <a:lnTo>
                      <a:pt x="0" y="121756"/>
                    </a:lnTo>
                    <a:cubicBezTo>
                      <a:pt x="0" y="54512"/>
                      <a:pt x="54793" y="0"/>
                      <a:pt x="122383" y="0"/>
                    </a:cubicBez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A04CE9EC-8013-4357-A1FA-274456C252CD}"/>
                  </a:ext>
                </a:extLst>
              </p:cNvPr>
              <p:cNvSpPr/>
              <p:nvPr/>
            </p:nvSpPr>
            <p:spPr>
              <a:xfrm>
                <a:off x="3258396" y="4700201"/>
                <a:ext cx="526558" cy="711993"/>
              </a:xfrm>
              <a:prstGeom prst="ellipse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E21D639-5319-4B56-806B-D2175BA6F9D4}"/>
                  </a:ext>
                </a:extLst>
              </p:cNvPr>
              <p:cNvSpPr/>
              <p:nvPr/>
            </p:nvSpPr>
            <p:spPr>
              <a:xfrm>
                <a:off x="3053794" y="4619879"/>
                <a:ext cx="275135" cy="131190"/>
              </a:xfrm>
              <a:custGeom>
                <a:avLst/>
                <a:gdLst>
                  <a:gd name="connsiteX0" fmla="*/ 97632 w 164829"/>
                  <a:gd name="connsiteY0" fmla="*/ 0 h 104747"/>
                  <a:gd name="connsiteX1" fmla="*/ 164829 w 164829"/>
                  <a:gd name="connsiteY1" fmla="*/ 0 h 104747"/>
                  <a:gd name="connsiteX2" fmla="*/ 164829 w 164829"/>
                  <a:gd name="connsiteY2" fmla="*/ 69056 h 104747"/>
                  <a:gd name="connsiteX3" fmla="*/ 73820 w 164829"/>
                  <a:gd name="connsiteY3" fmla="*/ 69056 h 104747"/>
                  <a:gd name="connsiteX4" fmla="*/ 4784 w 164829"/>
                  <a:gd name="connsiteY4" fmla="*/ 97652 h 104747"/>
                  <a:gd name="connsiteX5" fmla="*/ 0 w 164829"/>
                  <a:gd name="connsiteY5" fmla="*/ 104747 h 104747"/>
                  <a:gd name="connsiteX6" fmla="*/ 0 w 164829"/>
                  <a:gd name="connsiteY6" fmla="*/ 97632 h 104747"/>
                  <a:gd name="connsiteX7" fmla="*/ 97632 w 164829"/>
                  <a:gd name="connsiteY7" fmla="*/ 0 h 104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4829" h="104747">
                    <a:moveTo>
                      <a:pt x="97632" y="0"/>
                    </a:moveTo>
                    <a:lnTo>
                      <a:pt x="164829" y="0"/>
                    </a:lnTo>
                    <a:lnTo>
                      <a:pt x="164829" y="69056"/>
                    </a:lnTo>
                    <a:lnTo>
                      <a:pt x="73820" y="69056"/>
                    </a:lnTo>
                    <a:cubicBezTo>
                      <a:pt x="46860" y="69056"/>
                      <a:pt x="22452" y="79984"/>
                      <a:pt x="4784" y="97652"/>
                    </a:cubicBezTo>
                    <a:lnTo>
                      <a:pt x="0" y="104747"/>
                    </a:lnTo>
                    <a:lnTo>
                      <a:pt x="0" y="97632"/>
                    </a:lnTo>
                    <a:cubicBezTo>
                      <a:pt x="0" y="43711"/>
                      <a:pt x="43711" y="0"/>
                      <a:pt x="97632" y="0"/>
                    </a:cubicBez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6" name="フローチャート: 論理積ゲート 75">
                <a:extLst>
                  <a:ext uri="{FF2B5EF4-FFF2-40B4-BE49-F238E27FC236}">
                    <a16:creationId xmlns:a16="http://schemas.microsoft.com/office/drawing/2014/main" id="{A3B0F694-DDC3-427F-BEF0-B456416A5177}"/>
                  </a:ext>
                </a:extLst>
              </p:cNvPr>
              <p:cNvSpPr/>
              <p:nvPr/>
            </p:nvSpPr>
            <p:spPr>
              <a:xfrm rot="16200000">
                <a:off x="3315900" y="4412863"/>
                <a:ext cx="411550" cy="411550"/>
              </a:xfrm>
              <a:prstGeom prst="flowChartDelay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7" name="フローチャート: 論理積ゲート 76">
                <a:extLst>
                  <a:ext uri="{FF2B5EF4-FFF2-40B4-BE49-F238E27FC236}">
                    <a16:creationId xmlns:a16="http://schemas.microsoft.com/office/drawing/2014/main" id="{6E2339F0-D7EE-4322-8B91-4EDB85CA0E42}"/>
                  </a:ext>
                </a:extLst>
              </p:cNvPr>
              <p:cNvSpPr/>
              <p:nvPr/>
            </p:nvSpPr>
            <p:spPr>
              <a:xfrm rot="5400000">
                <a:off x="3438059" y="4536688"/>
                <a:ext cx="88900" cy="163900"/>
              </a:xfrm>
              <a:prstGeom prst="flowChartDelay">
                <a:avLst/>
              </a:pr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195DF673-CE73-4290-A3D9-991B530209FD}"/>
                  </a:ext>
                </a:extLst>
              </p:cNvPr>
              <p:cNvSpPr/>
              <p:nvPr/>
            </p:nvSpPr>
            <p:spPr>
              <a:xfrm>
                <a:off x="3244708" y="4816196"/>
                <a:ext cx="562018" cy="131190"/>
              </a:xfrm>
              <a:custGeom>
                <a:avLst/>
                <a:gdLst>
                  <a:gd name="connsiteX0" fmla="*/ 48455 w 562018"/>
                  <a:gd name="connsiteY0" fmla="*/ 0 h 144404"/>
                  <a:gd name="connsiteX1" fmla="*/ 513563 w 562018"/>
                  <a:gd name="connsiteY1" fmla="*/ 0 h 144404"/>
                  <a:gd name="connsiteX2" fmla="*/ 487717 w 562018"/>
                  <a:gd name="connsiteY2" fmla="*/ 13214 h 144404"/>
                  <a:gd name="connsiteX3" fmla="*/ 562018 w 562018"/>
                  <a:gd name="connsiteY3" fmla="*/ 29959 h 144404"/>
                  <a:gd name="connsiteX4" fmla="*/ 487717 w 562018"/>
                  <a:gd name="connsiteY4" fmla="*/ 46704 h 144404"/>
                  <a:gd name="connsiteX5" fmla="*/ 540628 w 562018"/>
                  <a:gd name="connsiteY5" fmla="*/ 73755 h 144404"/>
                  <a:gd name="connsiteX6" fmla="*/ 456247 w 562018"/>
                  <a:gd name="connsiteY6" fmla="*/ 77646 h 144404"/>
                  <a:gd name="connsiteX7" fmla="*/ 479713 w 562018"/>
                  <a:gd name="connsiteY7" fmla="*/ 110884 h 144404"/>
                  <a:gd name="connsiteX8" fmla="*/ 398099 w 562018"/>
                  <a:gd name="connsiteY8" fmla="*/ 101327 h 144404"/>
                  <a:gd name="connsiteX9" fmla="*/ 388546 w 562018"/>
                  <a:gd name="connsiteY9" fmla="*/ 135692 h 144404"/>
                  <a:gd name="connsiteX10" fmla="*/ 322126 w 562018"/>
                  <a:gd name="connsiteY10" fmla="*/ 114144 h 144404"/>
                  <a:gd name="connsiteX11" fmla="*/ 281009 w 562018"/>
                  <a:gd name="connsiteY11" fmla="*/ 144404 h 144404"/>
                  <a:gd name="connsiteX12" fmla="*/ 239892 w 562018"/>
                  <a:gd name="connsiteY12" fmla="*/ 114144 h 144404"/>
                  <a:gd name="connsiteX13" fmla="*/ 173472 w 562018"/>
                  <a:gd name="connsiteY13" fmla="*/ 135692 h 144404"/>
                  <a:gd name="connsiteX14" fmla="*/ 163919 w 562018"/>
                  <a:gd name="connsiteY14" fmla="*/ 101327 h 144404"/>
                  <a:gd name="connsiteX15" fmla="*/ 82305 w 562018"/>
                  <a:gd name="connsiteY15" fmla="*/ 110884 h 144404"/>
                  <a:gd name="connsiteX16" fmla="*/ 105771 w 562018"/>
                  <a:gd name="connsiteY16" fmla="*/ 77646 h 144404"/>
                  <a:gd name="connsiteX17" fmla="*/ 21390 w 562018"/>
                  <a:gd name="connsiteY17" fmla="*/ 73755 h 144404"/>
                  <a:gd name="connsiteX18" fmla="*/ 74301 w 562018"/>
                  <a:gd name="connsiteY18" fmla="*/ 46704 h 144404"/>
                  <a:gd name="connsiteX19" fmla="*/ 0 w 562018"/>
                  <a:gd name="connsiteY19" fmla="*/ 29959 h 144404"/>
                  <a:gd name="connsiteX20" fmla="*/ 74301 w 562018"/>
                  <a:gd name="connsiteY20" fmla="*/ 13214 h 144404"/>
                  <a:gd name="connsiteX0" fmla="*/ 74301 w 562018"/>
                  <a:gd name="connsiteY0" fmla="*/ 13214 h 144404"/>
                  <a:gd name="connsiteX1" fmla="*/ 513563 w 562018"/>
                  <a:gd name="connsiteY1" fmla="*/ 0 h 144404"/>
                  <a:gd name="connsiteX2" fmla="*/ 487717 w 562018"/>
                  <a:gd name="connsiteY2" fmla="*/ 13214 h 144404"/>
                  <a:gd name="connsiteX3" fmla="*/ 562018 w 562018"/>
                  <a:gd name="connsiteY3" fmla="*/ 29959 h 144404"/>
                  <a:gd name="connsiteX4" fmla="*/ 487717 w 562018"/>
                  <a:gd name="connsiteY4" fmla="*/ 46704 h 144404"/>
                  <a:gd name="connsiteX5" fmla="*/ 540628 w 562018"/>
                  <a:gd name="connsiteY5" fmla="*/ 73755 h 144404"/>
                  <a:gd name="connsiteX6" fmla="*/ 456247 w 562018"/>
                  <a:gd name="connsiteY6" fmla="*/ 77646 h 144404"/>
                  <a:gd name="connsiteX7" fmla="*/ 479713 w 562018"/>
                  <a:gd name="connsiteY7" fmla="*/ 110884 h 144404"/>
                  <a:gd name="connsiteX8" fmla="*/ 398099 w 562018"/>
                  <a:gd name="connsiteY8" fmla="*/ 101327 h 144404"/>
                  <a:gd name="connsiteX9" fmla="*/ 388546 w 562018"/>
                  <a:gd name="connsiteY9" fmla="*/ 135692 h 144404"/>
                  <a:gd name="connsiteX10" fmla="*/ 322126 w 562018"/>
                  <a:gd name="connsiteY10" fmla="*/ 114144 h 144404"/>
                  <a:gd name="connsiteX11" fmla="*/ 281009 w 562018"/>
                  <a:gd name="connsiteY11" fmla="*/ 144404 h 144404"/>
                  <a:gd name="connsiteX12" fmla="*/ 239892 w 562018"/>
                  <a:gd name="connsiteY12" fmla="*/ 114144 h 144404"/>
                  <a:gd name="connsiteX13" fmla="*/ 173472 w 562018"/>
                  <a:gd name="connsiteY13" fmla="*/ 135692 h 144404"/>
                  <a:gd name="connsiteX14" fmla="*/ 163919 w 562018"/>
                  <a:gd name="connsiteY14" fmla="*/ 101327 h 144404"/>
                  <a:gd name="connsiteX15" fmla="*/ 82305 w 562018"/>
                  <a:gd name="connsiteY15" fmla="*/ 110884 h 144404"/>
                  <a:gd name="connsiteX16" fmla="*/ 105771 w 562018"/>
                  <a:gd name="connsiteY16" fmla="*/ 77646 h 144404"/>
                  <a:gd name="connsiteX17" fmla="*/ 21390 w 562018"/>
                  <a:gd name="connsiteY17" fmla="*/ 73755 h 144404"/>
                  <a:gd name="connsiteX18" fmla="*/ 74301 w 562018"/>
                  <a:gd name="connsiteY18" fmla="*/ 46704 h 144404"/>
                  <a:gd name="connsiteX19" fmla="*/ 0 w 562018"/>
                  <a:gd name="connsiteY19" fmla="*/ 29959 h 144404"/>
                  <a:gd name="connsiteX20" fmla="*/ 74301 w 562018"/>
                  <a:gd name="connsiteY20" fmla="*/ 13214 h 144404"/>
                  <a:gd name="connsiteX0" fmla="*/ 74301 w 562018"/>
                  <a:gd name="connsiteY0" fmla="*/ 0 h 131190"/>
                  <a:gd name="connsiteX1" fmla="*/ 487717 w 562018"/>
                  <a:gd name="connsiteY1" fmla="*/ 0 h 131190"/>
                  <a:gd name="connsiteX2" fmla="*/ 562018 w 562018"/>
                  <a:gd name="connsiteY2" fmla="*/ 16745 h 131190"/>
                  <a:gd name="connsiteX3" fmla="*/ 487717 w 562018"/>
                  <a:gd name="connsiteY3" fmla="*/ 33490 h 131190"/>
                  <a:gd name="connsiteX4" fmla="*/ 540628 w 562018"/>
                  <a:gd name="connsiteY4" fmla="*/ 60541 h 131190"/>
                  <a:gd name="connsiteX5" fmla="*/ 456247 w 562018"/>
                  <a:gd name="connsiteY5" fmla="*/ 64432 h 131190"/>
                  <a:gd name="connsiteX6" fmla="*/ 479713 w 562018"/>
                  <a:gd name="connsiteY6" fmla="*/ 97670 h 131190"/>
                  <a:gd name="connsiteX7" fmla="*/ 398099 w 562018"/>
                  <a:gd name="connsiteY7" fmla="*/ 88113 h 131190"/>
                  <a:gd name="connsiteX8" fmla="*/ 388546 w 562018"/>
                  <a:gd name="connsiteY8" fmla="*/ 122478 h 131190"/>
                  <a:gd name="connsiteX9" fmla="*/ 322126 w 562018"/>
                  <a:gd name="connsiteY9" fmla="*/ 100930 h 131190"/>
                  <a:gd name="connsiteX10" fmla="*/ 281009 w 562018"/>
                  <a:gd name="connsiteY10" fmla="*/ 131190 h 131190"/>
                  <a:gd name="connsiteX11" fmla="*/ 239892 w 562018"/>
                  <a:gd name="connsiteY11" fmla="*/ 100930 h 131190"/>
                  <a:gd name="connsiteX12" fmla="*/ 173472 w 562018"/>
                  <a:gd name="connsiteY12" fmla="*/ 122478 h 131190"/>
                  <a:gd name="connsiteX13" fmla="*/ 163919 w 562018"/>
                  <a:gd name="connsiteY13" fmla="*/ 88113 h 131190"/>
                  <a:gd name="connsiteX14" fmla="*/ 82305 w 562018"/>
                  <a:gd name="connsiteY14" fmla="*/ 97670 h 131190"/>
                  <a:gd name="connsiteX15" fmla="*/ 105771 w 562018"/>
                  <a:gd name="connsiteY15" fmla="*/ 64432 h 131190"/>
                  <a:gd name="connsiteX16" fmla="*/ 21390 w 562018"/>
                  <a:gd name="connsiteY16" fmla="*/ 60541 h 131190"/>
                  <a:gd name="connsiteX17" fmla="*/ 74301 w 562018"/>
                  <a:gd name="connsiteY17" fmla="*/ 33490 h 131190"/>
                  <a:gd name="connsiteX18" fmla="*/ 0 w 562018"/>
                  <a:gd name="connsiteY18" fmla="*/ 16745 h 131190"/>
                  <a:gd name="connsiteX19" fmla="*/ 74301 w 562018"/>
                  <a:gd name="connsiteY19" fmla="*/ 0 h 13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2018" h="131190">
                    <a:moveTo>
                      <a:pt x="74301" y="0"/>
                    </a:moveTo>
                    <a:lnTo>
                      <a:pt x="487717" y="0"/>
                    </a:lnTo>
                    <a:lnTo>
                      <a:pt x="562018" y="16745"/>
                    </a:lnTo>
                    <a:lnTo>
                      <a:pt x="487717" y="33490"/>
                    </a:lnTo>
                    <a:lnTo>
                      <a:pt x="540628" y="60541"/>
                    </a:lnTo>
                    <a:lnTo>
                      <a:pt x="456247" y="64432"/>
                    </a:lnTo>
                    <a:lnTo>
                      <a:pt x="479713" y="97670"/>
                    </a:lnTo>
                    <a:lnTo>
                      <a:pt x="398099" y="88113"/>
                    </a:lnTo>
                    <a:lnTo>
                      <a:pt x="388546" y="122478"/>
                    </a:lnTo>
                    <a:lnTo>
                      <a:pt x="322126" y="100930"/>
                    </a:lnTo>
                    <a:lnTo>
                      <a:pt x="281009" y="131190"/>
                    </a:lnTo>
                    <a:lnTo>
                      <a:pt x="239892" y="100930"/>
                    </a:lnTo>
                    <a:lnTo>
                      <a:pt x="173472" y="122478"/>
                    </a:lnTo>
                    <a:lnTo>
                      <a:pt x="163919" y="88113"/>
                    </a:lnTo>
                    <a:lnTo>
                      <a:pt x="82305" y="97670"/>
                    </a:lnTo>
                    <a:lnTo>
                      <a:pt x="105771" y="64432"/>
                    </a:lnTo>
                    <a:lnTo>
                      <a:pt x="21390" y="60541"/>
                    </a:lnTo>
                    <a:lnTo>
                      <a:pt x="74301" y="33490"/>
                    </a:lnTo>
                    <a:lnTo>
                      <a:pt x="0" y="16745"/>
                    </a:lnTo>
                    <a:lnTo>
                      <a:pt x="74301" y="0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C055CB09-00BE-48A3-82AA-0675A465AA28}"/>
                  </a:ext>
                </a:extLst>
              </p:cNvPr>
              <p:cNvSpPr/>
              <p:nvPr/>
            </p:nvSpPr>
            <p:spPr>
              <a:xfrm rot="13500000">
                <a:off x="3158478" y="5303570"/>
                <a:ext cx="271596" cy="217250"/>
              </a:xfrm>
              <a:custGeom>
                <a:avLst/>
                <a:gdLst>
                  <a:gd name="connsiteX0" fmla="*/ 146657 w 271596"/>
                  <a:gd name="connsiteY0" fmla="*/ 4 h 217250"/>
                  <a:gd name="connsiteX1" fmla="*/ 146655 w 271596"/>
                  <a:gd name="connsiteY1" fmla="*/ 0 h 217250"/>
                  <a:gd name="connsiteX2" fmla="*/ 146656 w 271596"/>
                  <a:gd name="connsiteY2" fmla="*/ 0 h 217250"/>
                  <a:gd name="connsiteX3" fmla="*/ 271593 w 271596"/>
                  <a:gd name="connsiteY3" fmla="*/ 18195 h 217250"/>
                  <a:gd name="connsiteX4" fmla="*/ 271595 w 271596"/>
                  <a:gd name="connsiteY4" fmla="*/ 18192 h 217250"/>
                  <a:gd name="connsiteX5" fmla="*/ 271596 w 271596"/>
                  <a:gd name="connsiteY5" fmla="*/ 18192 h 217250"/>
                  <a:gd name="connsiteX6" fmla="*/ 165719 w 271596"/>
                  <a:gd name="connsiteY6" fmla="*/ 217250 h 217250"/>
                  <a:gd name="connsiteX7" fmla="*/ 105875 w 271596"/>
                  <a:gd name="connsiteY7" fmla="*/ 217250 h 217250"/>
                  <a:gd name="connsiteX8" fmla="*/ 122027 w 271596"/>
                  <a:gd name="connsiteY8" fmla="*/ 123208 h 217250"/>
                  <a:gd name="connsiteX9" fmla="*/ 92383 w 271596"/>
                  <a:gd name="connsiteY9" fmla="*/ 112434 h 217250"/>
                  <a:gd name="connsiteX10" fmla="*/ 0 w 271596"/>
                  <a:gd name="connsiteY10" fmla="*/ 18192 h 217250"/>
                  <a:gd name="connsiteX11" fmla="*/ 82075 w 271596"/>
                  <a:gd name="connsiteY11" fmla="*/ 79822 h 217250"/>
                  <a:gd name="connsiteX12" fmla="*/ 99278 w 271596"/>
                  <a:gd name="connsiteY12" fmla="*/ 83822 h 217250"/>
                  <a:gd name="connsiteX13" fmla="*/ 104723 w 271596"/>
                  <a:gd name="connsiteY13" fmla="*/ 45600 h 217250"/>
                  <a:gd name="connsiteX14" fmla="*/ 124940 w 271596"/>
                  <a:gd name="connsiteY14" fmla="*/ 0 h 217250"/>
                  <a:gd name="connsiteX15" fmla="*/ 122654 w 271596"/>
                  <a:gd name="connsiteY15" fmla="*/ 60791 h 217250"/>
                  <a:gd name="connsiteX16" fmla="*/ 134946 w 271596"/>
                  <a:gd name="connsiteY16" fmla="*/ 77544 h 217250"/>
                  <a:gd name="connsiteX17" fmla="*/ 140411 w 271596"/>
                  <a:gd name="connsiteY17" fmla="*/ 74255 h 217250"/>
                  <a:gd name="connsiteX18" fmla="*/ 152785 w 271596"/>
                  <a:gd name="connsiteY18" fmla="*/ 34866 h 217250"/>
                  <a:gd name="connsiteX19" fmla="*/ 146657 w 271596"/>
                  <a:gd name="connsiteY19" fmla="*/ 4 h 217250"/>
                  <a:gd name="connsiteX20" fmla="*/ 166872 w 271596"/>
                  <a:gd name="connsiteY20" fmla="*/ 45600 h 217250"/>
                  <a:gd name="connsiteX21" fmla="*/ 172365 w 271596"/>
                  <a:gd name="connsiteY21" fmla="*/ 75428 h 217250"/>
                  <a:gd name="connsiteX22" fmla="*/ 171445 w 271596"/>
                  <a:gd name="connsiteY22" fmla="*/ 83683 h 217250"/>
                  <a:gd name="connsiteX23" fmla="*/ 179104 w 271596"/>
                  <a:gd name="connsiteY23" fmla="*/ 83062 h 217250"/>
                  <a:gd name="connsiteX24" fmla="*/ 239247 w 271596"/>
                  <a:gd name="connsiteY24" fmla="*/ 49807 h 217250"/>
                  <a:gd name="connsiteX25" fmla="*/ 271593 w 271596"/>
                  <a:gd name="connsiteY25" fmla="*/ 18195 h 217250"/>
                  <a:gd name="connsiteX26" fmla="*/ 239854 w 271596"/>
                  <a:gd name="connsiteY26" fmla="*/ 62363 h 217250"/>
                  <a:gd name="connsiteX27" fmla="*/ 193410 w 271596"/>
                  <a:gd name="connsiteY27" fmla="*/ 103865 h 217250"/>
                  <a:gd name="connsiteX28" fmla="*/ 149544 w 271596"/>
                  <a:gd name="connsiteY28" fmla="*/ 123076 h 2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596" h="217250">
                    <a:moveTo>
                      <a:pt x="146657" y="4"/>
                    </a:moveTo>
                    <a:lnTo>
                      <a:pt x="146655" y="0"/>
                    </a:lnTo>
                    <a:lnTo>
                      <a:pt x="146656" y="0"/>
                    </a:lnTo>
                    <a:close/>
                    <a:moveTo>
                      <a:pt x="271593" y="18195"/>
                    </a:moveTo>
                    <a:lnTo>
                      <a:pt x="271595" y="18192"/>
                    </a:lnTo>
                    <a:lnTo>
                      <a:pt x="271596" y="18192"/>
                    </a:lnTo>
                    <a:close/>
                    <a:moveTo>
                      <a:pt x="165719" y="217250"/>
                    </a:moveTo>
                    <a:lnTo>
                      <a:pt x="105875" y="217250"/>
                    </a:lnTo>
                    <a:lnTo>
                      <a:pt x="122027" y="123208"/>
                    </a:lnTo>
                    <a:lnTo>
                      <a:pt x="92383" y="112434"/>
                    </a:lnTo>
                    <a:cubicBezTo>
                      <a:pt x="59512" y="94834"/>
                      <a:pt x="24189" y="59986"/>
                      <a:pt x="0" y="18192"/>
                    </a:cubicBezTo>
                    <a:cubicBezTo>
                      <a:pt x="28316" y="50307"/>
                      <a:pt x="57173" y="70664"/>
                      <a:pt x="82075" y="79822"/>
                    </a:cubicBezTo>
                    <a:lnTo>
                      <a:pt x="99278" y="83822"/>
                    </a:lnTo>
                    <a:lnTo>
                      <a:pt x="104723" y="45600"/>
                    </a:lnTo>
                    <a:cubicBezTo>
                      <a:pt x="108998" y="31344"/>
                      <a:pt x="115724" y="15921"/>
                      <a:pt x="124940" y="0"/>
                    </a:cubicBezTo>
                    <a:cubicBezTo>
                      <a:pt x="117198" y="26183"/>
                      <a:pt x="117099" y="46530"/>
                      <a:pt x="122654" y="60791"/>
                    </a:cubicBezTo>
                    <a:lnTo>
                      <a:pt x="134946" y="77544"/>
                    </a:lnTo>
                    <a:lnTo>
                      <a:pt x="140411" y="74255"/>
                    </a:lnTo>
                    <a:cubicBezTo>
                      <a:pt x="148738" y="65800"/>
                      <a:pt x="153307" y="52615"/>
                      <a:pt x="152785" y="34866"/>
                    </a:cubicBezTo>
                    <a:lnTo>
                      <a:pt x="146657" y="4"/>
                    </a:lnTo>
                    <a:lnTo>
                      <a:pt x="166872" y="45600"/>
                    </a:lnTo>
                    <a:cubicBezTo>
                      <a:pt x="170077" y="56293"/>
                      <a:pt x="171903" y="66329"/>
                      <a:pt x="172365" y="75428"/>
                    </a:cubicBezTo>
                    <a:lnTo>
                      <a:pt x="171445" y="83683"/>
                    </a:lnTo>
                    <a:lnTo>
                      <a:pt x="179104" y="83062"/>
                    </a:lnTo>
                    <a:cubicBezTo>
                      <a:pt x="197145" y="78514"/>
                      <a:pt x="217856" y="67511"/>
                      <a:pt x="239247" y="49807"/>
                    </a:cubicBezTo>
                    <a:lnTo>
                      <a:pt x="271593" y="18195"/>
                    </a:lnTo>
                    <a:lnTo>
                      <a:pt x="239854" y="62363"/>
                    </a:lnTo>
                    <a:cubicBezTo>
                      <a:pt x="225234" y="79033"/>
                      <a:pt x="209264" y="93237"/>
                      <a:pt x="193410" y="103865"/>
                    </a:cubicBezTo>
                    <a:lnTo>
                      <a:pt x="149544" y="123076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40AF2D-38F8-41DD-BCDE-7E4306BEBFAF}"/>
                  </a:ext>
                </a:extLst>
              </p:cNvPr>
              <p:cNvSpPr/>
              <p:nvPr/>
            </p:nvSpPr>
            <p:spPr>
              <a:xfrm rot="8100000" flipH="1">
                <a:off x="3608837" y="5303570"/>
                <a:ext cx="271596" cy="217250"/>
              </a:xfrm>
              <a:custGeom>
                <a:avLst/>
                <a:gdLst>
                  <a:gd name="connsiteX0" fmla="*/ 146657 w 271596"/>
                  <a:gd name="connsiteY0" fmla="*/ 4 h 217250"/>
                  <a:gd name="connsiteX1" fmla="*/ 146655 w 271596"/>
                  <a:gd name="connsiteY1" fmla="*/ 0 h 217250"/>
                  <a:gd name="connsiteX2" fmla="*/ 146656 w 271596"/>
                  <a:gd name="connsiteY2" fmla="*/ 0 h 217250"/>
                  <a:gd name="connsiteX3" fmla="*/ 271593 w 271596"/>
                  <a:gd name="connsiteY3" fmla="*/ 18195 h 217250"/>
                  <a:gd name="connsiteX4" fmla="*/ 271595 w 271596"/>
                  <a:gd name="connsiteY4" fmla="*/ 18192 h 217250"/>
                  <a:gd name="connsiteX5" fmla="*/ 271596 w 271596"/>
                  <a:gd name="connsiteY5" fmla="*/ 18192 h 217250"/>
                  <a:gd name="connsiteX6" fmla="*/ 165719 w 271596"/>
                  <a:gd name="connsiteY6" fmla="*/ 217250 h 217250"/>
                  <a:gd name="connsiteX7" fmla="*/ 105875 w 271596"/>
                  <a:gd name="connsiteY7" fmla="*/ 217250 h 217250"/>
                  <a:gd name="connsiteX8" fmla="*/ 122027 w 271596"/>
                  <a:gd name="connsiteY8" fmla="*/ 123208 h 217250"/>
                  <a:gd name="connsiteX9" fmla="*/ 92383 w 271596"/>
                  <a:gd name="connsiteY9" fmla="*/ 112434 h 217250"/>
                  <a:gd name="connsiteX10" fmla="*/ 0 w 271596"/>
                  <a:gd name="connsiteY10" fmla="*/ 18192 h 217250"/>
                  <a:gd name="connsiteX11" fmla="*/ 82075 w 271596"/>
                  <a:gd name="connsiteY11" fmla="*/ 79822 h 217250"/>
                  <a:gd name="connsiteX12" fmla="*/ 99278 w 271596"/>
                  <a:gd name="connsiteY12" fmla="*/ 83822 h 217250"/>
                  <a:gd name="connsiteX13" fmla="*/ 104723 w 271596"/>
                  <a:gd name="connsiteY13" fmla="*/ 45600 h 217250"/>
                  <a:gd name="connsiteX14" fmla="*/ 124940 w 271596"/>
                  <a:gd name="connsiteY14" fmla="*/ 0 h 217250"/>
                  <a:gd name="connsiteX15" fmla="*/ 122654 w 271596"/>
                  <a:gd name="connsiteY15" fmla="*/ 60791 h 217250"/>
                  <a:gd name="connsiteX16" fmla="*/ 134946 w 271596"/>
                  <a:gd name="connsiteY16" fmla="*/ 77544 h 217250"/>
                  <a:gd name="connsiteX17" fmla="*/ 140411 w 271596"/>
                  <a:gd name="connsiteY17" fmla="*/ 74255 h 217250"/>
                  <a:gd name="connsiteX18" fmla="*/ 152785 w 271596"/>
                  <a:gd name="connsiteY18" fmla="*/ 34866 h 217250"/>
                  <a:gd name="connsiteX19" fmla="*/ 146657 w 271596"/>
                  <a:gd name="connsiteY19" fmla="*/ 4 h 217250"/>
                  <a:gd name="connsiteX20" fmla="*/ 166872 w 271596"/>
                  <a:gd name="connsiteY20" fmla="*/ 45600 h 217250"/>
                  <a:gd name="connsiteX21" fmla="*/ 172365 w 271596"/>
                  <a:gd name="connsiteY21" fmla="*/ 75428 h 217250"/>
                  <a:gd name="connsiteX22" fmla="*/ 171445 w 271596"/>
                  <a:gd name="connsiteY22" fmla="*/ 83683 h 217250"/>
                  <a:gd name="connsiteX23" fmla="*/ 179104 w 271596"/>
                  <a:gd name="connsiteY23" fmla="*/ 83062 h 217250"/>
                  <a:gd name="connsiteX24" fmla="*/ 239247 w 271596"/>
                  <a:gd name="connsiteY24" fmla="*/ 49807 h 217250"/>
                  <a:gd name="connsiteX25" fmla="*/ 271593 w 271596"/>
                  <a:gd name="connsiteY25" fmla="*/ 18195 h 217250"/>
                  <a:gd name="connsiteX26" fmla="*/ 239854 w 271596"/>
                  <a:gd name="connsiteY26" fmla="*/ 62363 h 217250"/>
                  <a:gd name="connsiteX27" fmla="*/ 193410 w 271596"/>
                  <a:gd name="connsiteY27" fmla="*/ 103865 h 217250"/>
                  <a:gd name="connsiteX28" fmla="*/ 149544 w 271596"/>
                  <a:gd name="connsiteY28" fmla="*/ 123076 h 2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596" h="217250">
                    <a:moveTo>
                      <a:pt x="146657" y="4"/>
                    </a:moveTo>
                    <a:lnTo>
                      <a:pt x="146655" y="0"/>
                    </a:lnTo>
                    <a:lnTo>
                      <a:pt x="146656" y="0"/>
                    </a:lnTo>
                    <a:close/>
                    <a:moveTo>
                      <a:pt x="271593" y="18195"/>
                    </a:moveTo>
                    <a:lnTo>
                      <a:pt x="271595" y="18192"/>
                    </a:lnTo>
                    <a:lnTo>
                      <a:pt x="271596" y="18192"/>
                    </a:lnTo>
                    <a:close/>
                    <a:moveTo>
                      <a:pt x="165719" y="217250"/>
                    </a:moveTo>
                    <a:lnTo>
                      <a:pt x="105875" y="217250"/>
                    </a:lnTo>
                    <a:lnTo>
                      <a:pt x="122027" y="123208"/>
                    </a:lnTo>
                    <a:lnTo>
                      <a:pt x="92383" y="112434"/>
                    </a:lnTo>
                    <a:cubicBezTo>
                      <a:pt x="59512" y="94834"/>
                      <a:pt x="24189" y="59986"/>
                      <a:pt x="0" y="18192"/>
                    </a:cubicBezTo>
                    <a:cubicBezTo>
                      <a:pt x="28316" y="50307"/>
                      <a:pt x="57173" y="70664"/>
                      <a:pt x="82075" y="79822"/>
                    </a:cubicBezTo>
                    <a:lnTo>
                      <a:pt x="99278" y="83822"/>
                    </a:lnTo>
                    <a:lnTo>
                      <a:pt x="104723" y="45600"/>
                    </a:lnTo>
                    <a:cubicBezTo>
                      <a:pt x="108998" y="31344"/>
                      <a:pt x="115724" y="15921"/>
                      <a:pt x="124940" y="0"/>
                    </a:cubicBezTo>
                    <a:cubicBezTo>
                      <a:pt x="117198" y="26183"/>
                      <a:pt x="117099" y="46530"/>
                      <a:pt x="122654" y="60791"/>
                    </a:cubicBezTo>
                    <a:lnTo>
                      <a:pt x="134946" y="77544"/>
                    </a:lnTo>
                    <a:lnTo>
                      <a:pt x="140411" y="74255"/>
                    </a:lnTo>
                    <a:cubicBezTo>
                      <a:pt x="148738" y="65800"/>
                      <a:pt x="153307" y="52615"/>
                      <a:pt x="152785" y="34866"/>
                    </a:cubicBezTo>
                    <a:lnTo>
                      <a:pt x="146657" y="4"/>
                    </a:lnTo>
                    <a:lnTo>
                      <a:pt x="166872" y="45600"/>
                    </a:lnTo>
                    <a:cubicBezTo>
                      <a:pt x="170077" y="56293"/>
                      <a:pt x="171903" y="66329"/>
                      <a:pt x="172365" y="75428"/>
                    </a:cubicBezTo>
                    <a:lnTo>
                      <a:pt x="171445" y="83683"/>
                    </a:lnTo>
                    <a:lnTo>
                      <a:pt x="179104" y="83062"/>
                    </a:lnTo>
                    <a:cubicBezTo>
                      <a:pt x="197145" y="78514"/>
                      <a:pt x="217856" y="67511"/>
                      <a:pt x="239247" y="49807"/>
                    </a:cubicBezTo>
                    <a:lnTo>
                      <a:pt x="271593" y="18195"/>
                    </a:lnTo>
                    <a:lnTo>
                      <a:pt x="239854" y="62363"/>
                    </a:lnTo>
                    <a:cubicBezTo>
                      <a:pt x="225234" y="79033"/>
                      <a:pt x="209264" y="93237"/>
                      <a:pt x="193410" y="103865"/>
                    </a:cubicBezTo>
                    <a:lnTo>
                      <a:pt x="149544" y="123076"/>
                    </a:lnTo>
                    <a:close/>
                  </a:path>
                </a:pathLst>
              </a:custGeom>
              <a:gradFill flip="none" rotWithShape="1">
                <a:gsLst>
                  <a:gs pos="75000">
                    <a:srgbClr val="663300"/>
                  </a:gs>
                  <a:gs pos="100000">
                    <a:srgbClr val="996633"/>
                  </a:gs>
                  <a:gs pos="25000">
                    <a:srgbClr val="FFCC00"/>
                  </a:gs>
                  <a:gs pos="0">
                    <a:srgbClr val="CC9900"/>
                  </a:gs>
                  <a:gs pos="48000">
                    <a:srgbClr val="CC9900"/>
                  </a:gs>
                  <a:gs pos="52000">
                    <a:srgbClr val="9966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1200"/>
              </a:p>
            </p:txBody>
          </p: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3FBDB8C3-564B-4771-A75F-39F86831E61A}"/>
              </a:ext>
            </a:extLst>
          </p:cNvPr>
          <p:cNvGrpSpPr/>
          <p:nvPr/>
        </p:nvGrpSpPr>
        <p:grpSpPr>
          <a:xfrm>
            <a:off x="6894584" y="4172979"/>
            <a:ext cx="1990624" cy="1990622"/>
            <a:chOff x="6524424" y="3958024"/>
            <a:chExt cx="2136177" cy="2136177"/>
          </a:xfrm>
        </p:grpSpPr>
        <p:sp>
          <p:nvSpPr>
            <p:cNvPr id="86" name="フローチャート: 論理積ゲート 85">
              <a:extLst>
                <a:ext uri="{FF2B5EF4-FFF2-40B4-BE49-F238E27FC236}">
                  <a16:creationId xmlns:a16="http://schemas.microsoft.com/office/drawing/2014/main" id="{753FD160-E1D3-4FF4-B628-5E4BFF1469AF}"/>
                </a:ext>
              </a:extLst>
            </p:cNvPr>
            <p:cNvSpPr/>
            <p:nvPr/>
          </p:nvSpPr>
          <p:spPr>
            <a:xfrm rot="5400000">
              <a:off x="6524424" y="3958024"/>
              <a:ext cx="2136177" cy="2136177"/>
            </a:xfrm>
            <a:prstGeom prst="flowChartDelay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  <p:sp>
          <p:nvSpPr>
            <p:cNvPr id="87" name="フローチャート: 論理積ゲート 86">
              <a:extLst>
                <a:ext uri="{FF2B5EF4-FFF2-40B4-BE49-F238E27FC236}">
                  <a16:creationId xmlns:a16="http://schemas.microsoft.com/office/drawing/2014/main" id="{7F39A812-F889-4D34-B33F-93BAFB43067A}"/>
                </a:ext>
              </a:extLst>
            </p:cNvPr>
            <p:cNvSpPr/>
            <p:nvPr/>
          </p:nvSpPr>
          <p:spPr>
            <a:xfrm rot="5400000">
              <a:off x="6685976" y="4119576"/>
              <a:ext cx="1813072" cy="1813072"/>
            </a:xfrm>
            <a:prstGeom prst="flowChartDelay">
              <a:avLst/>
            </a:prstGeom>
            <a:gradFill flip="none" rotWithShape="1">
              <a:gsLst>
                <a:gs pos="75000">
                  <a:srgbClr val="663300"/>
                </a:gs>
                <a:gs pos="24816">
                  <a:srgbClr val="FFFF00"/>
                </a:gs>
                <a:gs pos="100000">
                  <a:srgbClr val="996633"/>
                </a:gs>
                <a:gs pos="0">
                  <a:srgbClr val="FFC000"/>
                </a:gs>
                <a:gs pos="48000">
                  <a:srgbClr val="FFC0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 dirty="0"/>
            </a:p>
          </p:txBody>
        </p:sp>
        <p:sp>
          <p:nvSpPr>
            <p:cNvPr id="88" name="星: 4 pt 87">
              <a:extLst>
                <a:ext uri="{FF2B5EF4-FFF2-40B4-BE49-F238E27FC236}">
                  <a16:creationId xmlns:a16="http://schemas.microsoft.com/office/drawing/2014/main" id="{4EC178BC-758B-46E3-BD45-C5CFE3FE7B1D}"/>
                </a:ext>
              </a:extLst>
            </p:cNvPr>
            <p:cNvSpPr/>
            <p:nvPr/>
          </p:nvSpPr>
          <p:spPr>
            <a:xfrm>
              <a:off x="6938865" y="4305205"/>
              <a:ext cx="1307294" cy="1307294"/>
            </a:xfrm>
            <a:prstGeom prst="star4">
              <a:avLst/>
            </a:prstGeom>
            <a:gradFill flip="none" rotWithShape="1">
              <a:gsLst>
                <a:gs pos="75000">
                  <a:srgbClr val="663300"/>
                </a:gs>
                <a:gs pos="100000">
                  <a:srgbClr val="996633"/>
                </a:gs>
                <a:gs pos="25000">
                  <a:srgbClr val="FFCC00"/>
                </a:gs>
                <a:gs pos="0">
                  <a:srgbClr val="CC9900"/>
                </a:gs>
                <a:gs pos="48000">
                  <a:srgbClr val="CC9900"/>
                </a:gs>
                <a:gs pos="52000">
                  <a:srgbClr val="996633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1528382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21500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pptxi73_盾、シールドのイラスト</dc:title>
  <dc:subject>pptxi73_盾、シールドのイラスト</dc:subject>
  <dc:creator>でじけろお</dc:creator>
  <cp:revision>1</cp:revision>
  <dcterms:created xsi:type="dcterms:W3CDTF">2018-05-20T00:31:01Z</dcterms:created>
  <dcterms:modified xsi:type="dcterms:W3CDTF">2022-02-21T12:31:08Z</dcterms:modified>
  <cp:version>1</cp:version>
</cp:coreProperties>
</file>